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954" r:id="rId4"/>
  </p:sldMasterIdLst>
  <p:notesMasterIdLst>
    <p:notesMasterId r:id="rId26"/>
  </p:notesMasterIdLst>
  <p:handoutMasterIdLst>
    <p:handoutMasterId r:id="rId27"/>
  </p:handoutMasterIdLst>
  <p:sldIdLst>
    <p:sldId id="261" r:id="rId5"/>
    <p:sldId id="300" r:id="rId6"/>
    <p:sldId id="313" r:id="rId7"/>
    <p:sldId id="314" r:id="rId8"/>
    <p:sldId id="315" r:id="rId9"/>
    <p:sldId id="316" r:id="rId10"/>
    <p:sldId id="317" r:id="rId11"/>
    <p:sldId id="318" r:id="rId12"/>
    <p:sldId id="319" r:id="rId13"/>
    <p:sldId id="320" r:id="rId14"/>
    <p:sldId id="324" r:id="rId15"/>
    <p:sldId id="321" r:id="rId16"/>
    <p:sldId id="322" r:id="rId17"/>
    <p:sldId id="323" r:id="rId18"/>
    <p:sldId id="325" r:id="rId19"/>
    <p:sldId id="326" r:id="rId20"/>
    <p:sldId id="327" r:id="rId21"/>
    <p:sldId id="328" r:id="rId22"/>
    <p:sldId id="329" r:id="rId23"/>
    <p:sldId id="331" r:id="rId24"/>
    <p:sldId id="330" r:id="rId25"/>
  </p:sldIdLst>
  <p:sldSz cx="12192000" cy="6858000"/>
  <p:notesSz cx="6858000" cy="9144000"/>
  <p:defaultTextStyle>
    <a:defPPr rtl="0">
      <a:defRPr lang="fr-f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58C09"/>
    <a:srgbClr val="EEEEEE"/>
    <a:srgbClr val="87175F"/>
    <a:srgbClr val="EEC621"/>
    <a:srgbClr val="43467B"/>
    <a:srgbClr val="AEA422"/>
    <a:srgbClr val="F69E1D"/>
    <a:srgbClr val="E19E6B"/>
    <a:srgbClr val="75503A"/>
    <a:srgbClr val="DDB6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BDBED569-4797-4DF1-A0F4-6AAB3CD982D8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5034" autoAdjust="0"/>
  </p:normalViewPr>
  <p:slideViewPr>
    <p:cSldViewPr>
      <p:cViewPr varScale="1">
        <p:scale>
          <a:sx n="122" d="100"/>
          <a:sy n="122" d="100"/>
        </p:scale>
        <p:origin x="96" y="168"/>
      </p:cViewPr>
      <p:guideLst/>
    </p:cSldViewPr>
  </p:slideViewPr>
  <p:outlineViewPr>
    <p:cViewPr>
      <p:scale>
        <a:sx n="33" d="100"/>
        <a:sy n="33" d="100"/>
      </p:scale>
      <p:origin x="0" y="-2082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1" d="100"/>
          <a:sy n="81" d="100"/>
        </p:scale>
        <p:origin x="2160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 1">
            <a:extLst>
              <a:ext uri="{FF2B5EF4-FFF2-40B4-BE49-F238E27FC236}">
                <a16:creationId xmlns:a16="http://schemas.microsoft.com/office/drawing/2014/main" id="{64464472-DAE5-4012-9A5A-CB432293B44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>
              <a:latin typeface="Tw Cen MT" panose="020B0602020104020603" pitchFamily="34" charset="0"/>
            </a:endParaRP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0586DB41-0314-4E22-8F5A-547FA67B06A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40F41FF7-4014-4711-A251-86D973B5F254}" type="datetime1">
              <a:rPr lang="fr-FR" smtClean="0">
                <a:latin typeface="Tw Cen MT" panose="020B0602020104020603" pitchFamily="34" charset="0"/>
              </a:rPr>
              <a:t>21/06/2022</a:t>
            </a:fld>
            <a:endParaRPr lang="fr-FR">
              <a:latin typeface="Tw Cen MT" panose="020B0602020104020603" pitchFamily="34" charset="0"/>
            </a:endParaRP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D563188E-D235-4A3B-823C-E0E10F336CC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>
              <a:latin typeface="Tw Cen MT" panose="020B0602020104020603" pitchFamily="34" charset="0"/>
            </a:endParaRP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4D3A68C-A1CC-4704-8503-01E13B0AED6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41BB1589-0F8A-400D-AEF4-57688446A2F5}" type="slidenum">
              <a:rPr lang="fr-FR" smtClean="0">
                <a:latin typeface="Tw Cen MT" panose="020B0602020104020603" pitchFamily="34" charset="0"/>
              </a:rPr>
              <a:t>‹N°›</a:t>
            </a:fld>
            <a:endParaRPr lang="fr-FR"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191058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Tw Cen MT" panose="020B0602020104020603" pitchFamily="34" charset="0"/>
              </a:defRPr>
            </a:lvl1pPr>
          </a:lstStyle>
          <a:p>
            <a:pPr rtl="0"/>
            <a:endParaRPr lang="fr-FR" noProof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Tw Cen MT" panose="020B0602020104020603" pitchFamily="34" charset="0"/>
              </a:defRPr>
            </a:lvl1pPr>
          </a:lstStyle>
          <a:p>
            <a:pPr rtl="0"/>
            <a:fld id="{4697A488-1D99-4A6A-905F-F9C8CB9BBE5A}" type="datetime1">
              <a:rPr lang="fr-FR" noProof="0" smtClean="0"/>
              <a:t>21/06/2022</a:t>
            </a:fld>
            <a:endParaRPr lang="fr-FR" noProof="0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fr-FR" noProof="0"/>
          </a:p>
        </p:txBody>
      </p:sp>
      <p:sp>
        <p:nvSpPr>
          <p:cNvPr id="5" name="Espace réservé des commentaires 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Tw Cen MT" panose="020B0602020104020603" pitchFamily="34" charset="0"/>
              </a:defRPr>
            </a:lvl1pPr>
          </a:lstStyle>
          <a:p>
            <a:pPr rtl="0"/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Tw Cen MT" panose="020B0602020104020603" pitchFamily="34" charset="0"/>
              </a:defRPr>
            </a:lvl1pPr>
          </a:lstStyle>
          <a:p>
            <a:pPr rtl="0"/>
            <a:fld id="{DAE5FABD-26C8-4F74-B1E3-45BC91BC9D7B}" type="slidenum">
              <a:rPr lang="fr-FR" noProof="0" smtClean="0"/>
              <a:pPr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50775350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Tw Cen MT" panose="020B0602020104020603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Tw Cen MT" panose="020B0602020104020603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Tw Cen MT" panose="020B0602020104020603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Tw Cen MT" panose="020B0602020104020603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Tw Cen MT" panose="020B0602020104020603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AE5FABD-26C8-4F74-B1E3-45BC91BC9D7B}" type="slidenum">
              <a:rPr lang="fr-FR" smtClean="0"/>
              <a:pPr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479871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AE5FABD-26C8-4F74-B1E3-45BC91BC9D7B}" type="slidenum">
              <a:rPr lang="fr-FR" smtClean="0"/>
              <a:pPr rtl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005982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AE5FABD-26C8-4F74-B1E3-45BC91BC9D7B}" type="slidenum">
              <a:rPr lang="fr-FR" smtClean="0"/>
              <a:pPr rtl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732979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AE5FABD-26C8-4F74-B1E3-45BC91BC9D7B}" type="slidenum">
              <a:rPr lang="fr-FR" smtClean="0"/>
              <a:pPr rtl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472379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AE5FABD-26C8-4F74-B1E3-45BC91BC9D7B}" type="slidenum">
              <a:rPr lang="fr-FR" smtClean="0"/>
              <a:pPr rtl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84061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AE5FABD-26C8-4F74-B1E3-45BC91BC9D7B}" type="slidenum">
              <a:rPr lang="fr-FR" smtClean="0"/>
              <a:pPr rtl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033318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AE5FABD-26C8-4F74-B1E3-45BC91BC9D7B}" type="slidenum">
              <a:rPr lang="fr-FR" smtClean="0"/>
              <a:pPr rtl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43096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AE5FABD-26C8-4F74-B1E3-45BC91BC9D7B}" type="slidenum">
              <a:rPr lang="fr-FR" smtClean="0"/>
              <a:pPr rtl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727496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_Jaune foncé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Espace réservé du texte 52">
            <a:extLst>
              <a:ext uri="{FF2B5EF4-FFF2-40B4-BE49-F238E27FC236}">
                <a16:creationId xmlns:a16="http://schemas.microsoft.com/office/drawing/2014/main" id="{4016877F-9863-4CBC-B4AF-D4764DBA67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81099" y="457200"/>
            <a:ext cx="8128343" cy="6248400"/>
          </a:xfrm>
          <a:custGeom>
            <a:avLst/>
            <a:gdLst>
              <a:gd name="connsiteX0" fmla="*/ 0 w 8128343"/>
              <a:gd name="connsiteY0" fmla="*/ 0 h 6248400"/>
              <a:gd name="connsiteX1" fmla="*/ 8128343 w 8128343"/>
              <a:gd name="connsiteY1" fmla="*/ 0 h 6248400"/>
              <a:gd name="connsiteX2" fmla="*/ 8128343 w 8128343"/>
              <a:gd name="connsiteY2" fmla="*/ 3258609 h 6248400"/>
              <a:gd name="connsiteX3" fmla="*/ 5858354 w 8128343"/>
              <a:gd name="connsiteY3" fmla="*/ 6248400 h 6248400"/>
              <a:gd name="connsiteX4" fmla="*/ 0 w 8128343"/>
              <a:gd name="connsiteY4" fmla="*/ 6248400 h 624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28343" h="6248400">
                <a:moveTo>
                  <a:pt x="0" y="0"/>
                </a:moveTo>
                <a:lnTo>
                  <a:pt x="8128343" y="0"/>
                </a:lnTo>
                <a:lnTo>
                  <a:pt x="8128343" y="3258609"/>
                </a:lnTo>
                <a:lnTo>
                  <a:pt x="5858354" y="6248400"/>
                </a:lnTo>
                <a:lnTo>
                  <a:pt x="0" y="62484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buNone/>
              <a:defRPr lang="en-GB" sz="1800" dirty="0">
                <a:solidFill>
                  <a:schemeClr val="lt1">
                    <a:alpha val="0"/>
                  </a:schemeClr>
                </a:solidFill>
              </a:defRPr>
            </a:lvl1pPr>
          </a:lstStyle>
          <a:p>
            <a:pPr marL="0" lvl="0" algn="ctr" rtl="0"/>
            <a:r>
              <a:rPr lang="fr-FR" noProof="0"/>
              <a:t>I</a:t>
            </a:r>
          </a:p>
        </p:txBody>
      </p:sp>
      <p:sp>
        <p:nvSpPr>
          <p:cNvPr id="48" name="Forme libre : Forme 47">
            <a:extLst>
              <a:ext uri="{FF2B5EF4-FFF2-40B4-BE49-F238E27FC236}">
                <a16:creationId xmlns:a16="http://schemas.microsoft.com/office/drawing/2014/main" id="{9070D0C4-1F90-4B84-B84E-8285FA0A01B0}"/>
              </a:ext>
            </a:extLst>
          </p:cNvPr>
          <p:cNvSpPr/>
          <p:nvPr userDrawn="1"/>
        </p:nvSpPr>
        <p:spPr>
          <a:xfrm rot="2232448">
            <a:off x="9455741" y="-926244"/>
            <a:ext cx="131438" cy="8710488"/>
          </a:xfrm>
          <a:custGeom>
            <a:avLst/>
            <a:gdLst>
              <a:gd name="connsiteX0" fmla="*/ 0 w 131438"/>
              <a:gd name="connsiteY0" fmla="*/ 99793 h 8710488"/>
              <a:gd name="connsiteX1" fmla="*/ 131438 w 131438"/>
              <a:gd name="connsiteY1" fmla="*/ 0 h 8710488"/>
              <a:gd name="connsiteX2" fmla="*/ 131438 w 131438"/>
              <a:gd name="connsiteY2" fmla="*/ 8610694 h 8710488"/>
              <a:gd name="connsiteX3" fmla="*/ 0 w 131438"/>
              <a:gd name="connsiteY3" fmla="*/ 8710488 h 8710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438" h="8710488">
                <a:moveTo>
                  <a:pt x="0" y="99793"/>
                </a:moveTo>
                <a:lnTo>
                  <a:pt x="131438" y="0"/>
                </a:lnTo>
                <a:lnTo>
                  <a:pt x="131438" y="8610694"/>
                </a:lnTo>
                <a:lnTo>
                  <a:pt x="0" y="871048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49" name="Forme libre : Forme 48">
            <a:extLst>
              <a:ext uri="{FF2B5EF4-FFF2-40B4-BE49-F238E27FC236}">
                <a16:creationId xmlns:a16="http://schemas.microsoft.com/office/drawing/2014/main" id="{B8546525-A0E6-4238-93BC-5D43C93A45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232448">
            <a:off x="9332817" y="-941780"/>
            <a:ext cx="172357" cy="8741560"/>
          </a:xfrm>
          <a:custGeom>
            <a:avLst/>
            <a:gdLst>
              <a:gd name="connsiteX0" fmla="*/ 172357 w 172357"/>
              <a:gd name="connsiteY0" fmla="*/ 0 h 8741560"/>
              <a:gd name="connsiteX1" fmla="*/ 172357 w 172357"/>
              <a:gd name="connsiteY1" fmla="*/ 8610698 h 8741560"/>
              <a:gd name="connsiteX2" fmla="*/ 0 w 172357"/>
              <a:gd name="connsiteY2" fmla="*/ 8741560 h 8741560"/>
              <a:gd name="connsiteX3" fmla="*/ 0 w 172357"/>
              <a:gd name="connsiteY3" fmla="*/ 130862 h 8741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2357" h="8741560">
                <a:moveTo>
                  <a:pt x="172357" y="0"/>
                </a:moveTo>
                <a:lnTo>
                  <a:pt x="172357" y="8610698"/>
                </a:lnTo>
                <a:lnTo>
                  <a:pt x="0" y="8741560"/>
                </a:lnTo>
                <a:lnTo>
                  <a:pt x="0" y="13086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914400" rtl="0"/>
            <a:endParaRPr lang="fr-FR" noProof="0"/>
          </a:p>
        </p:txBody>
      </p:sp>
      <p:sp>
        <p:nvSpPr>
          <p:cNvPr id="17" name="Espace réservé du texte 16">
            <a:extLst>
              <a:ext uri="{FF2B5EF4-FFF2-40B4-BE49-F238E27FC236}">
                <a16:creationId xmlns:a16="http://schemas.microsoft.com/office/drawing/2014/main" id="{FF9E63E5-568A-4FA2-9851-E5BFA12B85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90599" y="304800"/>
            <a:ext cx="8128343" cy="6248400"/>
          </a:xfr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I</a:t>
            </a:r>
          </a:p>
        </p:txBody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378135" y="1219199"/>
            <a:ext cx="7232465" cy="2732439"/>
          </a:xfrm>
        </p:spPr>
        <p:txBody>
          <a:bodyPr rtlCol="0" anchor="t">
            <a:normAutofit/>
          </a:bodyPr>
          <a:lstStyle>
            <a:lvl1pPr algn="l">
              <a:defRPr lang="en-US" sz="5000" kern="1200" cap="all" spc="100" baseline="0" dirty="0">
                <a:solidFill>
                  <a:srgbClr val="2C2E52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8134" y="4069079"/>
            <a:ext cx="5022666" cy="1463040"/>
          </a:xfrm>
        </p:spPr>
        <p:txBody>
          <a:bodyPr lIns="91440" rIns="91440" rtlCol="0" anchor="t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pPr rtl="0"/>
            <a:r>
              <a:rPr lang="fr-FR" noProof="0"/>
              <a:t>Modifiez le style des sous-titres du masque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905A207-2310-4F94-86E5-13B4CCC359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 flipV="1">
            <a:off x="1562101" y="-114299"/>
            <a:ext cx="304797" cy="533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914400" rtl="0"/>
            <a:endParaRPr lang="fr-FR" noProof="0"/>
          </a:p>
        </p:txBody>
      </p:sp>
      <p:sp>
        <p:nvSpPr>
          <p:cNvPr id="19" name="Espace réservé d’image 18">
            <a:extLst>
              <a:ext uri="{FF2B5EF4-FFF2-40B4-BE49-F238E27FC236}">
                <a16:creationId xmlns:a16="http://schemas.microsoft.com/office/drawing/2014/main" id="{018BFA80-A3BB-4316-BD6E-3E5F6B4D89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013448" y="34960"/>
            <a:ext cx="5178552" cy="6823040"/>
          </a:xfrm>
          <a:custGeom>
            <a:avLst/>
            <a:gdLst>
              <a:gd name="connsiteX0" fmla="*/ 5178552 w 5178552"/>
              <a:gd name="connsiteY0" fmla="*/ 0 h 6823040"/>
              <a:gd name="connsiteX1" fmla="*/ 5178552 w 5178552"/>
              <a:gd name="connsiteY1" fmla="*/ 6823040 h 6823040"/>
              <a:gd name="connsiteX2" fmla="*/ 1752601 w 5178552"/>
              <a:gd name="connsiteY2" fmla="*/ 6823040 h 6823040"/>
              <a:gd name="connsiteX3" fmla="*/ 0 w 5178552"/>
              <a:gd name="connsiteY3" fmla="*/ 6823040 h 6823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8552" h="6823040">
                <a:moveTo>
                  <a:pt x="5178552" y="0"/>
                </a:moveTo>
                <a:lnTo>
                  <a:pt x="5178552" y="6823040"/>
                </a:lnTo>
                <a:lnTo>
                  <a:pt x="1752601" y="6823040"/>
                </a:lnTo>
                <a:lnTo>
                  <a:pt x="0" y="682304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/>
            </a:lvl1pPr>
          </a:lstStyle>
          <a:p>
            <a:pPr rtl="0"/>
            <a:r>
              <a:rPr lang="fr-FR" noProof="0"/>
              <a:t>Insérer image</a:t>
            </a:r>
          </a:p>
        </p:txBody>
      </p:sp>
    </p:spTree>
    <p:extLst>
      <p:ext uri="{BB962C8B-B14F-4D97-AF65-F5344CB8AC3E}">
        <p14:creationId xmlns:p14="http://schemas.microsoft.com/office/powerpoint/2010/main" val="26254041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ous-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 10">
            <a:extLst>
              <a:ext uri="{FF2B5EF4-FFF2-40B4-BE49-F238E27FC236}">
                <a16:creationId xmlns:a16="http://schemas.microsoft.com/office/drawing/2014/main" id="{0B42CCEE-B750-4EF9-BAE5-217844AE7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015F2E0-A9EE-4095-8DFC-C3BBA80FA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90600"/>
            <a:ext cx="10805160" cy="707886"/>
          </a:xfrm>
        </p:spPr>
        <p:txBody>
          <a:bodyPr lIns="91440" rtlCol="0" anchor="t">
            <a:normAutofit/>
          </a:bodyPr>
          <a:lstStyle>
            <a:lvl1pPr>
              <a:lnSpc>
                <a:spcPct val="100000"/>
              </a:lnSpc>
              <a:defRPr sz="4000" b="0">
                <a:latin typeface="+mj-lt"/>
              </a:defRPr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35FB90DC-1879-4B22-883B-7444D1A858EC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48640" y="2667000"/>
            <a:ext cx="10288693" cy="3660648"/>
          </a:xfrm>
        </p:spPr>
        <p:txBody>
          <a:bodyPr lIns="91440" rIns="91440" rtlCol="0"/>
          <a:lstStyle/>
          <a:p>
            <a:pPr lvl="0" rtl="0"/>
            <a:r>
              <a:rPr lang="fr-FR" noProof="0"/>
              <a:t>Modifiez les styles du texte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10" name="Espace réservé d’image 9">
            <a:extLst>
              <a:ext uri="{FF2B5EF4-FFF2-40B4-BE49-F238E27FC236}">
                <a16:creationId xmlns:a16="http://schemas.microsoft.com/office/drawing/2014/main" id="{B1F422E5-0916-42D9-AC79-50E4FC133F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8329286" cy="457200"/>
          </a:xfrm>
          <a:custGeom>
            <a:avLst/>
            <a:gdLst>
              <a:gd name="connsiteX0" fmla="*/ 0 w 8329286"/>
              <a:gd name="connsiteY0" fmla="*/ 0 h 457200"/>
              <a:gd name="connsiteX1" fmla="*/ 8329286 w 8329286"/>
              <a:gd name="connsiteY1" fmla="*/ 0 h 457200"/>
              <a:gd name="connsiteX2" fmla="*/ 7982281 w 8329286"/>
              <a:gd name="connsiteY2" fmla="*/ 457200 h 457200"/>
              <a:gd name="connsiteX3" fmla="*/ 0 w 8329286"/>
              <a:gd name="connsiteY3" fmla="*/ 45720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29286" h="457200">
                <a:moveTo>
                  <a:pt x="0" y="0"/>
                </a:moveTo>
                <a:lnTo>
                  <a:pt x="8329286" y="0"/>
                </a:lnTo>
                <a:lnTo>
                  <a:pt x="7982281" y="457200"/>
                </a:lnTo>
                <a:lnTo>
                  <a:pt x="0" y="457200"/>
                </a:lnTo>
                <a:close/>
              </a:path>
            </a:pathLst>
          </a:custGeom>
          <a:solidFill>
            <a:schemeClr val="bg1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>
            <a:lvl1pPr marL="0" indent="0" algn="ctr">
              <a:buNone/>
              <a:defRPr sz="16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rtl="0"/>
            <a:r>
              <a:rPr lang="fr-FR" noProof="0"/>
              <a:t>Insérer image</a:t>
            </a:r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4D8DAD49-E192-4934-8CF1-25E9CA66F76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8640" y="1676400"/>
            <a:ext cx="10837333" cy="424732"/>
          </a:xfrm>
          <a:noFill/>
        </p:spPr>
        <p:txBody>
          <a:bodyPr wrap="square" lIns="91440" rIns="91440" rtlCol="0">
            <a:spAutoFit/>
          </a:bodyPr>
          <a:lstStyle>
            <a:lvl1pPr marL="0" indent="0">
              <a:buNone/>
              <a:defRPr sz="2400" b="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fr-FR" noProof="0"/>
              <a:t>Ajouter texte supplémentaire </a:t>
            </a:r>
          </a:p>
        </p:txBody>
      </p:sp>
      <p:sp>
        <p:nvSpPr>
          <p:cNvPr id="13" name="Espace réservé du numéro de diapositive 5">
            <a:extLst>
              <a:ext uri="{FF2B5EF4-FFF2-40B4-BE49-F238E27FC236}">
                <a16:creationId xmlns:a16="http://schemas.microsoft.com/office/drawing/2014/main" id="{2DBF2FB3-2A18-4DFA-BE67-CBEB450840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pPr rtl="0"/>
            <a:fld id="{4FAB73BC-B049-4115-A692-8D63A059BFB8}" type="slidenum">
              <a:rPr lang="fr-FR" noProof="0" smtClean="0"/>
              <a:pPr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2155291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UNIQUEMENT_Ble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 10">
            <a:extLst>
              <a:ext uri="{FF2B5EF4-FFF2-40B4-BE49-F238E27FC236}">
                <a16:creationId xmlns:a16="http://schemas.microsoft.com/office/drawing/2014/main" id="{0B42CCEE-B750-4EF9-BAE5-217844AE7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015F2E0-A9EE-4095-8DFC-C3BBA80FA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90600"/>
            <a:ext cx="10805160" cy="707886"/>
          </a:xfrm>
        </p:spPr>
        <p:txBody>
          <a:bodyPr lIns="91440" rtlCol="0" anchor="t">
            <a:normAutofit/>
          </a:bodyPr>
          <a:lstStyle>
            <a:lvl1pPr>
              <a:lnSpc>
                <a:spcPct val="100000"/>
              </a:lnSpc>
              <a:defRPr sz="4000" b="0">
                <a:latin typeface="+mj-lt"/>
              </a:defRPr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13" name="Espace réservé du numéro de diapositive 5">
            <a:extLst>
              <a:ext uri="{FF2B5EF4-FFF2-40B4-BE49-F238E27FC236}">
                <a16:creationId xmlns:a16="http://schemas.microsoft.com/office/drawing/2014/main" id="{2DBF2FB3-2A18-4DFA-BE67-CBEB450840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pPr rtl="0"/>
            <a:fld id="{4FAB73BC-B049-4115-A692-8D63A059BFB8}" type="slidenum">
              <a:rPr lang="fr-FR" noProof="0" smtClean="0"/>
              <a:pPr/>
              <a:t>‹N°›</a:t>
            </a:fld>
            <a:endParaRPr lang="fr-FR" noProof="0"/>
          </a:p>
        </p:txBody>
      </p:sp>
      <p:sp>
        <p:nvSpPr>
          <p:cNvPr id="9" name="Forme libre : Forme 8">
            <a:extLst>
              <a:ext uri="{FF2B5EF4-FFF2-40B4-BE49-F238E27FC236}">
                <a16:creationId xmlns:a16="http://schemas.microsoft.com/office/drawing/2014/main" id="{0CE973A6-10E7-4E33-AA8B-7240F91970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329286" cy="457200"/>
          </a:xfrm>
          <a:custGeom>
            <a:avLst/>
            <a:gdLst>
              <a:gd name="connsiteX0" fmla="*/ 0 w 8329286"/>
              <a:gd name="connsiteY0" fmla="*/ 0 h 457200"/>
              <a:gd name="connsiteX1" fmla="*/ 8329286 w 8329286"/>
              <a:gd name="connsiteY1" fmla="*/ 0 h 457200"/>
              <a:gd name="connsiteX2" fmla="*/ 7982281 w 8329286"/>
              <a:gd name="connsiteY2" fmla="*/ 457200 h 457200"/>
              <a:gd name="connsiteX3" fmla="*/ 0 w 8329286"/>
              <a:gd name="connsiteY3" fmla="*/ 45720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29286" h="457200">
                <a:moveTo>
                  <a:pt x="0" y="0"/>
                </a:moveTo>
                <a:lnTo>
                  <a:pt x="8329286" y="0"/>
                </a:lnTo>
                <a:lnTo>
                  <a:pt x="7982281" y="457200"/>
                </a:lnTo>
                <a:lnTo>
                  <a:pt x="0" y="457200"/>
                </a:lnTo>
                <a:close/>
              </a:path>
            </a:pathLst>
          </a:cu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6954259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UNIQUEMENT_vert océ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 10">
            <a:extLst>
              <a:ext uri="{FF2B5EF4-FFF2-40B4-BE49-F238E27FC236}">
                <a16:creationId xmlns:a16="http://schemas.microsoft.com/office/drawing/2014/main" id="{0B42CCEE-B750-4EF9-BAE5-217844AE7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015F2E0-A9EE-4095-8DFC-C3BBA80FA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90600"/>
            <a:ext cx="10805160" cy="707886"/>
          </a:xfrm>
        </p:spPr>
        <p:txBody>
          <a:bodyPr lIns="91440" rtlCol="0" anchor="t">
            <a:normAutofit/>
          </a:bodyPr>
          <a:lstStyle>
            <a:lvl1pPr>
              <a:lnSpc>
                <a:spcPct val="100000"/>
              </a:lnSpc>
              <a:defRPr sz="4000" b="0">
                <a:latin typeface="+mj-lt"/>
              </a:defRPr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13" name="Espace réservé du numéro de diapositive 5">
            <a:extLst>
              <a:ext uri="{FF2B5EF4-FFF2-40B4-BE49-F238E27FC236}">
                <a16:creationId xmlns:a16="http://schemas.microsoft.com/office/drawing/2014/main" id="{2DBF2FB3-2A18-4DFA-BE67-CBEB450840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pPr rtl="0"/>
            <a:fld id="{4FAB73BC-B049-4115-A692-8D63A059BFB8}" type="slidenum">
              <a:rPr lang="fr-FR" noProof="0" smtClean="0"/>
              <a:pPr/>
              <a:t>‹N°›</a:t>
            </a:fld>
            <a:endParaRPr lang="fr-FR" noProof="0"/>
          </a:p>
        </p:txBody>
      </p:sp>
      <p:sp>
        <p:nvSpPr>
          <p:cNvPr id="9" name="Forme libre : Forme 8">
            <a:extLst>
              <a:ext uri="{FF2B5EF4-FFF2-40B4-BE49-F238E27FC236}">
                <a16:creationId xmlns:a16="http://schemas.microsoft.com/office/drawing/2014/main" id="{0CE973A6-10E7-4E33-AA8B-7240F91970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329286" cy="457200"/>
          </a:xfrm>
          <a:custGeom>
            <a:avLst/>
            <a:gdLst>
              <a:gd name="connsiteX0" fmla="*/ 0 w 8329286"/>
              <a:gd name="connsiteY0" fmla="*/ 0 h 457200"/>
              <a:gd name="connsiteX1" fmla="*/ 8329286 w 8329286"/>
              <a:gd name="connsiteY1" fmla="*/ 0 h 457200"/>
              <a:gd name="connsiteX2" fmla="*/ 7982281 w 8329286"/>
              <a:gd name="connsiteY2" fmla="*/ 457200 h 457200"/>
              <a:gd name="connsiteX3" fmla="*/ 0 w 8329286"/>
              <a:gd name="connsiteY3" fmla="*/ 45720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29286" h="457200">
                <a:moveTo>
                  <a:pt x="0" y="0"/>
                </a:moveTo>
                <a:lnTo>
                  <a:pt x="8329286" y="0"/>
                </a:lnTo>
                <a:lnTo>
                  <a:pt x="7982281" y="457200"/>
                </a:lnTo>
                <a:lnTo>
                  <a:pt x="0" y="45720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7148865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UNIQUEMENT_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 10">
            <a:extLst>
              <a:ext uri="{FF2B5EF4-FFF2-40B4-BE49-F238E27FC236}">
                <a16:creationId xmlns:a16="http://schemas.microsoft.com/office/drawing/2014/main" id="{0B42CCEE-B750-4EF9-BAE5-217844AE7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015F2E0-A9EE-4095-8DFC-C3BBA80FA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90600"/>
            <a:ext cx="10805160" cy="707886"/>
          </a:xfrm>
        </p:spPr>
        <p:txBody>
          <a:bodyPr lIns="91440" rtlCol="0" anchor="t">
            <a:normAutofit/>
          </a:bodyPr>
          <a:lstStyle>
            <a:lvl1pPr>
              <a:lnSpc>
                <a:spcPct val="100000"/>
              </a:lnSpc>
              <a:defRPr sz="4000" b="0">
                <a:latin typeface="+mj-lt"/>
              </a:defRPr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13" name="Espace réservé du numéro de diapositive 5">
            <a:extLst>
              <a:ext uri="{FF2B5EF4-FFF2-40B4-BE49-F238E27FC236}">
                <a16:creationId xmlns:a16="http://schemas.microsoft.com/office/drawing/2014/main" id="{2DBF2FB3-2A18-4DFA-BE67-CBEB450840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pPr rtl="0"/>
            <a:fld id="{4FAB73BC-B049-4115-A692-8D63A059BFB8}" type="slidenum">
              <a:rPr lang="fr-FR" noProof="0" smtClean="0"/>
              <a:pPr/>
              <a:t>‹N°›</a:t>
            </a:fld>
            <a:endParaRPr lang="fr-FR" noProof="0"/>
          </a:p>
        </p:txBody>
      </p:sp>
      <p:sp>
        <p:nvSpPr>
          <p:cNvPr id="9" name="Forme libre : Forme 8">
            <a:extLst>
              <a:ext uri="{FF2B5EF4-FFF2-40B4-BE49-F238E27FC236}">
                <a16:creationId xmlns:a16="http://schemas.microsoft.com/office/drawing/2014/main" id="{0CE973A6-10E7-4E33-AA8B-7240F91970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329286" cy="457200"/>
          </a:xfrm>
          <a:custGeom>
            <a:avLst/>
            <a:gdLst>
              <a:gd name="connsiteX0" fmla="*/ 0 w 8329286"/>
              <a:gd name="connsiteY0" fmla="*/ 0 h 457200"/>
              <a:gd name="connsiteX1" fmla="*/ 8329286 w 8329286"/>
              <a:gd name="connsiteY1" fmla="*/ 0 h 457200"/>
              <a:gd name="connsiteX2" fmla="*/ 7982281 w 8329286"/>
              <a:gd name="connsiteY2" fmla="*/ 457200 h 457200"/>
              <a:gd name="connsiteX3" fmla="*/ 0 w 8329286"/>
              <a:gd name="connsiteY3" fmla="*/ 45720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29286" h="457200">
                <a:moveTo>
                  <a:pt x="0" y="0"/>
                </a:moveTo>
                <a:lnTo>
                  <a:pt x="8329286" y="0"/>
                </a:lnTo>
                <a:lnTo>
                  <a:pt x="7982281" y="457200"/>
                </a:lnTo>
                <a:lnTo>
                  <a:pt x="0" y="4572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8149718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UNIQUEMENT_Ro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 10">
            <a:extLst>
              <a:ext uri="{FF2B5EF4-FFF2-40B4-BE49-F238E27FC236}">
                <a16:creationId xmlns:a16="http://schemas.microsoft.com/office/drawing/2014/main" id="{0B42CCEE-B750-4EF9-BAE5-217844AE7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015F2E0-A9EE-4095-8DFC-C3BBA80FA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90600"/>
            <a:ext cx="10805160" cy="707886"/>
          </a:xfrm>
        </p:spPr>
        <p:txBody>
          <a:bodyPr lIns="91440" rtlCol="0" anchor="t">
            <a:normAutofit/>
          </a:bodyPr>
          <a:lstStyle>
            <a:lvl1pPr>
              <a:lnSpc>
                <a:spcPct val="100000"/>
              </a:lnSpc>
              <a:defRPr sz="4000" b="0">
                <a:latin typeface="+mj-lt"/>
              </a:defRPr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13" name="Espace réservé du numéro de diapositive 5">
            <a:extLst>
              <a:ext uri="{FF2B5EF4-FFF2-40B4-BE49-F238E27FC236}">
                <a16:creationId xmlns:a16="http://schemas.microsoft.com/office/drawing/2014/main" id="{2DBF2FB3-2A18-4DFA-BE67-CBEB450840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pPr rtl="0"/>
            <a:fld id="{4FAB73BC-B049-4115-A692-8D63A059BFB8}" type="slidenum">
              <a:rPr lang="fr-FR" noProof="0" smtClean="0"/>
              <a:pPr/>
              <a:t>‹N°›</a:t>
            </a:fld>
            <a:endParaRPr lang="fr-FR" noProof="0"/>
          </a:p>
        </p:txBody>
      </p:sp>
      <p:sp>
        <p:nvSpPr>
          <p:cNvPr id="9" name="Forme libre : Forme 8">
            <a:extLst>
              <a:ext uri="{FF2B5EF4-FFF2-40B4-BE49-F238E27FC236}">
                <a16:creationId xmlns:a16="http://schemas.microsoft.com/office/drawing/2014/main" id="{0CE973A6-10E7-4E33-AA8B-7240F91970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329286" cy="457200"/>
          </a:xfrm>
          <a:custGeom>
            <a:avLst/>
            <a:gdLst>
              <a:gd name="connsiteX0" fmla="*/ 0 w 8329286"/>
              <a:gd name="connsiteY0" fmla="*/ 0 h 457200"/>
              <a:gd name="connsiteX1" fmla="*/ 8329286 w 8329286"/>
              <a:gd name="connsiteY1" fmla="*/ 0 h 457200"/>
              <a:gd name="connsiteX2" fmla="*/ 7982281 w 8329286"/>
              <a:gd name="connsiteY2" fmla="*/ 457200 h 457200"/>
              <a:gd name="connsiteX3" fmla="*/ 0 w 8329286"/>
              <a:gd name="connsiteY3" fmla="*/ 45720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29286" h="457200">
                <a:moveTo>
                  <a:pt x="0" y="0"/>
                </a:moveTo>
                <a:lnTo>
                  <a:pt x="8329286" y="0"/>
                </a:lnTo>
                <a:lnTo>
                  <a:pt x="7982281" y="457200"/>
                </a:lnTo>
                <a:lnTo>
                  <a:pt x="0" y="45720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8323754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UNIQUEMENT_Bleu clai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 10">
            <a:extLst>
              <a:ext uri="{FF2B5EF4-FFF2-40B4-BE49-F238E27FC236}">
                <a16:creationId xmlns:a16="http://schemas.microsoft.com/office/drawing/2014/main" id="{0B42CCEE-B750-4EF9-BAE5-217844AE7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015F2E0-A9EE-4095-8DFC-C3BBA80FA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90600"/>
            <a:ext cx="10805160" cy="707886"/>
          </a:xfrm>
        </p:spPr>
        <p:txBody>
          <a:bodyPr lIns="91440" rtlCol="0" anchor="t">
            <a:normAutofit/>
          </a:bodyPr>
          <a:lstStyle>
            <a:lvl1pPr>
              <a:lnSpc>
                <a:spcPct val="100000"/>
              </a:lnSpc>
              <a:defRPr sz="4000" b="0">
                <a:latin typeface="+mj-lt"/>
              </a:defRPr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13" name="Espace réservé du numéro de diapositive 5">
            <a:extLst>
              <a:ext uri="{FF2B5EF4-FFF2-40B4-BE49-F238E27FC236}">
                <a16:creationId xmlns:a16="http://schemas.microsoft.com/office/drawing/2014/main" id="{2DBF2FB3-2A18-4DFA-BE67-CBEB450840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pPr rtl="0"/>
            <a:fld id="{4FAB73BC-B049-4115-A692-8D63A059BFB8}" type="slidenum">
              <a:rPr lang="fr-FR" noProof="0" smtClean="0"/>
              <a:pPr/>
              <a:t>‹N°›</a:t>
            </a:fld>
            <a:endParaRPr lang="fr-FR" noProof="0"/>
          </a:p>
        </p:txBody>
      </p:sp>
      <p:sp>
        <p:nvSpPr>
          <p:cNvPr id="9" name="Forme libre : Forme 8">
            <a:extLst>
              <a:ext uri="{FF2B5EF4-FFF2-40B4-BE49-F238E27FC236}">
                <a16:creationId xmlns:a16="http://schemas.microsoft.com/office/drawing/2014/main" id="{0CE973A6-10E7-4E33-AA8B-7240F91970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329286" cy="457200"/>
          </a:xfrm>
          <a:custGeom>
            <a:avLst/>
            <a:gdLst>
              <a:gd name="connsiteX0" fmla="*/ 0 w 8329286"/>
              <a:gd name="connsiteY0" fmla="*/ 0 h 457200"/>
              <a:gd name="connsiteX1" fmla="*/ 8329286 w 8329286"/>
              <a:gd name="connsiteY1" fmla="*/ 0 h 457200"/>
              <a:gd name="connsiteX2" fmla="*/ 7982281 w 8329286"/>
              <a:gd name="connsiteY2" fmla="*/ 457200 h 457200"/>
              <a:gd name="connsiteX3" fmla="*/ 0 w 8329286"/>
              <a:gd name="connsiteY3" fmla="*/ 45720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29286" h="457200">
                <a:moveTo>
                  <a:pt x="0" y="0"/>
                </a:moveTo>
                <a:lnTo>
                  <a:pt x="8329286" y="0"/>
                </a:lnTo>
                <a:lnTo>
                  <a:pt x="7982281" y="457200"/>
                </a:lnTo>
                <a:lnTo>
                  <a:pt x="0" y="45720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1176658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UNIQUEMENT_Gr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 10">
            <a:extLst>
              <a:ext uri="{FF2B5EF4-FFF2-40B4-BE49-F238E27FC236}">
                <a16:creationId xmlns:a16="http://schemas.microsoft.com/office/drawing/2014/main" id="{0B42CCEE-B750-4EF9-BAE5-217844AE7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015F2E0-A9EE-4095-8DFC-C3BBA80FA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90600"/>
            <a:ext cx="10805160" cy="707886"/>
          </a:xfrm>
        </p:spPr>
        <p:txBody>
          <a:bodyPr lIns="91440" rtlCol="0" anchor="t">
            <a:normAutofit/>
          </a:bodyPr>
          <a:lstStyle>
            <a:lvl1pPr>
              <a:lnSpc>
                <a:spcPct val="100000"/>
              </a:lnSpc>
              <a:defRPr sz="4000" b="0">
                <a:latin typeface="+mj-lt"/>
              </a:defRPr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13" name="Espace réservé du numéro de diapositive 5">
            <a:extLst>
              <a:ext uri="{FF2B5EF4-FFF2-40B4-BE49-F238E27FC236}">
                <a16:creationId xmlns:a16="http://schemas.microsoft.com/office/drawing/2014/main" id="{2DBF2FB3-2A18-4DFA-BE67-CBEB450840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pPr rtl="0"/>
            <a:fld id="{4FAB73BC-B049-4115-A692-8D63A059BFB8}" type="slidenum">
              <a:rPr lang="fr-FR" noProof="0" smtClean="0"/>
              <a:pPr/>
              <a:t>‹N°›</a:t>
            </a:fld>
            <a:endParaRPr lang="fr-FR" noProof="0"/>
          </a:p>
        </p:txBody>
      </p:sp>
      <p:sp>
        <p:nvSpPr>
          <p:cNvPr id="9" name="Forme libre : Forme 8">
            <a:extLst>
              <a:ext uri="{FF2B5EF4-FFF2-40B4-BE49-F238E27FC236}">
                <a16:creationId xmlns:a16="http://schemas.microsoft.com/office/drawing/2014/main" id="{0CE973A6-10E7-4E33-AA8B-7240F91970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329286" cy="457200"/>
          </a:xfrm>
          <a:custGeom>
            <a:avLst/>
            <a:gdLst>
              <a:gd name="connsiteX0" fmla="*/ 0 w 8329286"/>
              <a:gd name="connsiteY0" fmla="*/ 0 h 457200"/>
              <a:gd name="connsiteX1" fmla="*/ 8329286 w 8329286"/>
              <a:gd name="connsiteY1" fmla="*/ 0 h 457200"/>
              <a:gd name="connsiteX2" fmla="*/ 7982281 w 8329286"/>
              <a:gd name="connsiteY2" fmla="*/ 457200 h 457200"/>
              <a:gd name="connsiteX3" fmla="*/ 0 w 8329286"/>
              <a:gd name="connsiteY3" fmla="*/ 45720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29286" h="457200">
                <a:moveTo>
                  <a:pt x="0" y="0"/>
                </a:moveTo>
                <a:lnTo>
                  <a:pt x="8329286" y="0"/>
                </a:lnTo>
                <a:lnTo>
                  <a:pt x="7982281" y="457200"/>
                </a:lnTo>
                <a:lnTo>
                  <a:pt x="0" y="457200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8536208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UNIQUEMENT_Bleu_Triangle correctif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rme libre : Forme 7">
            <a:extLst>
              <a:ext uri="{FF2B5EF4-FFF2-40B4-BE49-F238E27FC236}">
                <a16:creationId xmlns:a16="http://schemas.microsoft.com/office/drawing/2014/main" id="{605BCA9F-FC20-461D-9118-7EC2AC28D0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175958" y="0"/>
            <a:ext cx="9016043" cy="6858000"/>
          </a:xfrm>
          <a:custGeom>
            <a:avLst/>
            <a:gdLst>
              <a:gd name="connsiteX0" fmla="*/ 5153328 w 9016043"/>
              <a:gd name="connsiteY0" fmla="*/ 0 h 6858000"/>
              <a:gd name="connsiteX1" fmla="*/ 9016043 w 9016043"/>
              <a:gd name="connsiteY1" fmla="*/ 0 h 6858000"/>
              <a:gd name="connsiteX2" fmla="*/ 9016043 w 9016043"/>
              <a:gd name="connsiteY2" fmla="*/ 6858000 h 6858000"/>
              <a:gd name="connsiteX3" fmla="*/ 0 w 9016043"/>
              <a:gd name="connsiteY3" fmla="*/ 6858000 h 6858000"/>
              <a:gd name="connsiteX4" fmla="*/ 5153328 w 9016043"/>
              <a:gd name="connsiteY4" fmla="*/ 6818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16043" h="6858000">
                <a:moveTo>
                  <a:pt x="5153328" y="0"/>
                </a:moveTo>
                <a:lnTo>
                  <a:pt x="9016043" y="0"/>
                </a:lnTo>
                <a:lnTo>
                  <a:pt x="9016043" y="6858000"/>
                </a:lnTo>
                <a:lnTo>
                  <a:pt x="0" y="6858000"/>
                </a:lnTo>
                <a:lnTo>
                  <a:pt x="5153328" y="68183"/>
                </a:lnTo>
                <a:close/>
              </a:path>
            </a:pathLst>
          </a:cu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rtl="0"/>
            <a:endParaRPr lang="fr-FR" noProof="0"/>
          </a:p>
        </p:txBody>
      </p:sp>
      <p:sp>
        <p:nvSpPr>
          <p:cNvPr id="11" name="Rectangle 10">
            <a:extLst>
              <a:ext uri="{FF2B5EF4-FFF2-40B4-BE49-F238E27FC236}">
                <a16:creationId xmlns:a16="http://schemas.microsoft.com/office/drawing/2014/main" id="{0B42CCEE-B750-4EF9-BAE5-217844AE7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015F2E0-A9EE-4095-8DFC-C3BBA80FA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90600"/>
            <a:ext cx="10805160" cy="707886"/>
          </a:xfrm>
        </p:spPr>
        <p:txBody>
          <a:bodyPr lIns="91440" rtlCol="0" anchor="t">
            <a:normAutofit/>
          </a:bodyPr>
          <a:lstStyle>
            <a:lvl1pPr>
              <a:lnSpc>
                <a:spcPct val="100000"/>
              </a:lnSpc>
              <a:defRPr sz="4000" b="0">
                <a:latin typeface="+mj-lt"/>
              </a:defRPr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13" name="Espace réservé du numéro de diapositive 5">
            <a:extLst>
              <a:ext uri="{FF2B5EF4-FFF2-40B4-BE49-F238E27FC236}">
                <a16:creationId xmlns:a16="http://schemas.microsoft.com/office/drawing/2014/main" id="{2DBF2FB3-2A18-4DFA-BE67-CBEB450840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pPr rtl="0"/>
            <a:fld id="{4FAB73BC-B049-4115-A692-8D63A059BFB8}" type="slidenum">
              <a:rPr lang="fr-FR" noProof="0" smtClean="0"/>
              <a:pPr/>
              <a:t>‹N°›</a:t>
            </a:fld>
            <a:endParaRPr lang="fr-FR" noProof="0"/>
          </a:p>
        </p:txBody>
      </p:sp>
      <p:sp>
        <p:nvSpPr>
          <p:cNvPr id="9" name="Forme libre : Forme 8">
            <a:extLst>
              <a:ext uri="{FF2B5EF4-FFF2-40B4-BE49-F238E27FC236}">
                <a16:creationId xmlns:a16="http://schemas.microsoft.com/office/drawing/2014/main" id="{0CE973A6-10E7-4E33-AA8B-7240F91970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329286" cy="457200"/>
          </a:xfrm>
          <a:custGeom>
            <a:avLst/>
            <a:gdLst>
              <a:gd name="connsiteX0" fmla="*/ 0 w 8329286"/>
              <a:gd name="connsiteY0" fmla="*/ 0 h 457200"/>
              <a:gd name="connsiteX1" fmla="*/ 8329286 w 8329286"/>
              <a:gd name="connsiteY1" fmla="*/ 0 h 457200"/>
              <a:gd name="connsiteX2" fmla="*/ 7982281 w 8329286"/>
              <a:gd name="connsiteY2" fmla="*/ 457200 h 457200"/>
              <a:gd name="connsiteX3" fmla="*/ 0 w 8329286"/>
              <a:gd name="connsiteY3" fmla="*/ 45720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29286" h="457200">
                <a:moveTo>
                  <a:pt x="0" y="0"/>
                </a:moveTo>
                <a:lnTo>
                  <a:pt x="8329286" y="0"/>
                </a:lnTo>
                <a:lnTo>
                  <a:pt x="7982281" y="457200"/>
                </a:lnTo>
                <a:lnTo>
                  <a:pt x="0" y="457200"/>
                </a:lnTo>
                <a:close/>
              </a:path>
            </a:pathLst>
          </a:cu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7040925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, sous-titre, contenu e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 10">
            <a:extLst>
              <a:ext uri="{FF2B5EF4-FFF2-40B4-BE49-F238E27FC236}">
                <a16:creationId xmlns:a16="http://schemas.microsoft.com/office/drawing/2014/main" id="{0B42CCEE-B750-4EF9-BAE5-217844AE7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015F2E0-A9EE-4095-8DFC-C3BBA80FA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90600"/>
            <a:ext cx="10805160" cy="707886"/>
          </a:xfrm>
        </p:spPr>
        <p:txBody>
          <a:bodyPr lIns="91440" rtlCol="0" anchor="t">
            <a:normAutofit/>
          </a:bodyPr>
          <a:lstStyle>
            <a:lvl1pPr>
              <a:lnSpc>
                <a:spcPct val="100000"/>
              </a:lnSpc>
              <a:defRPr sz="4000" b="0">
                <a:latin typeface="+mj-lt"/>
              </a:defRPr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35FB90DC-1879-4B22-883B-7444D1A858EC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48641" y="2667000"/>
            <a:ext cx="5775960" cy="3660648"/>
          </a:xfrm>
        </p:spPr>
        <p:txBody>
          <a:bodyPr lIns="91440" rIns="91440" rtlCol="0"/>
          <a:lstStyle/>
          <a:p>
            <a:pPr lvl="0" rtl="0"/>
            <a:r>
              <a:rPr lang="fr-FR" noProof="0"/>
              <a:t>Modifiez les styles du texte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10" name="Espace réservé d’image 9">
            <a:extLst>
              <a:ext uri="{FF2B5EF4-FFF2-40B4-BE49-F238E27FC236}">
                <a16:creationId xmlns:a16="http://schemas.microsoft.com/office/drawing/2014/main" id="{B1F422E5-0916-42D9-AC79-50E4FC133F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8329286" cy="457200"/>
          </a:xfrm>
          <a:custGeom>
            <a:avLst/>
            <a:gdLst>
              <a:gd name="connsiteX0" fmla="*/ 0 w 8329286"/>
              <a:gd name="connsiteY0" fmla="*/ 0 h 457200"/>
              <a:gd name="connsiteX1" fmla="*/ 8329286 w 8329286"/>
              <a:gd name="connsiteY1" fmla="*/ 0 h 457200"/>
              <a:gd name="connsiteX2" fmla="*/ 7982281 w 8329286"/>
              <a:gd name="connsiteY2" fmla="*/ 457200 h 457200"/>
              <a:gd name="connsiteX3" fmla="*/ 0 w 8329286"/>
              <a:gd name="connsiteY3" fmla="*/ 45720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29286" h="457200">
                <a:moveTo>
                  <a:pt x="0" y="0"/>
                </a:moveTo>
                <a:lnTo>
                  <a:pt x="8329286" y="0"/>
                </a:lnTo>
                <a:lnTo>
                  <a:pt x="7982281" y="457200"/>
                </a:lnTo>
                <a:lnTo>
                  <a:pt x="0" y="457200"/>
                </a:lnTo>
                <a:close/>
              </a:path>
            </a:pathLst>
          </a:custGeom>
          <a:solidFill>
            <a:schemeClr val="bg1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>
            <a:lvl1pPr marL="0" indent="0" algn="ctr">
              <a:buNone/>
              <a:defRPr sz="16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rtl="0"/>
            <a:r>
              <a:rPr lang="fr-FR" noProof="0"/>
              <a:t>Insérer image</a:t>
            </a:r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4D8DAD49-E192-4934-8CF1-25E9CA66F76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8640" y="1676400"/>
            <a:ext cx="10837333" cy="424732"/>
          </a:xfrm>
          <a:noFill/>
        </p:spPr>
        <p:txBody>
          <a:bodyPr wrap="square" lIns="91440" rIns="91440" rtlCol="0">
            <a:spAutoFit/>
          </a:bodyPr>
          <a:lstStyle>
            <a:lvl1pPr marL="0" indent="0">
              <a:buNone/>
              <a:defRPr sz="2400" b="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fr-FR" noProof="0"/>
              <a:t>Ajouter texte supplémentaire </a:t>
            </a:r>
          </a:p>
        </p:txBody>
      </p:sp>
      <p:sp>
        <p:nvSpPr>
          <p:cNvPr id="9" name="Espace réservé d’image 8">
            <a:extLst>
              <a:ext uri="{FF2B5EF4-FFF2-40B4-BE49-F238E27FC236}">
                <a16:creationId xmlns:a16="http://schemas.microsoft.com/office/drawing/2014/main" id="{17C4BA0D-DEC0-450E-8F4D-B0E6D2D7D0C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629399" y="2667000"/>
            <a:ext cx="5013959" cy="3660775"/>
          </a:xfrm>
        </p:spPr>
        <p:txBody>
          <a:bodyPr rtlCol="0" anchor="ctr"/>
          <a:lstStyle>
            <a:lvl1pPr marL="0" indent="0" algn="ctr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rtl="0"/>
            <a:r>
              <a:rPr lang="fr-FR" noProof="0"/>
              <a:t>Insérer image</a:t>
            </a:r>
          </a:p>
        </p:txBody>
      </p:sp>
      <p:sp>
        <p:nvSpPr>
          <p:cNvPr id="13" name="Espace réservé du numéro de diapositive 5">
            <a:extLst>
              <a:ext uri="{FF2B5EF4-FFF2-40B4-BE49-F238E27FC236}">
                <a16:creationId xmlns:a16="http://schemas.microsoft.com/office/drawing/2014/main" id="{8F869F17-9BF3-4974-956D-0CBCD60BA3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pPr rtl="0"/>
            <a:fld id="{4FAB73BC-B049-4115-A692-8D63A059BFB8}" type="slidenum">
              <a:rPr lang="fr-FR" noProof="0" smtClean="0"/>
              <a:pPr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1421377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ous-titre Contenu et Image_Barre de forme supérie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 10">
            <a:extLst>
              <a:ext uri="{FF2B5EF4-FFF2-40B4-BE49-F238E27FC236}">
                <a16:creationId xmlns:a16="http://schemas.microsoft.com/office/drawing/2014/main" id="{0B42CCEE-B750-4EF9-BAE5-217844AE7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2" name="Titre 1">
            <a:extLst>
              <a:ext uri="{FF2B5EF4-FFF2-40B4-BE49-F238E27FC236}">
                <a16:creationId xmlns:a16="http://schemas.microsoft.com/office/drawing/2014/main" id="{9015F2E0-A9EE-4095-8DFC-C3BBA80FA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90600"/>
            <a:ext cx="10805160" cy="707886"/>
          </a:xfrm>
        </p:spPr>
        <p:txBody>
          <a:bodyPr lIns="91440" rtlCol="0" anchor="t">
            <a:normAutofit/>
          </a:bodyPr>
          <a:lstStyle>
            <a:lvl1pPr>
              <a:lnSpc>
                <a:spcPct val="100000"/>
              </a:lnSpc>
              <a:defRPr sz="4000" b="0">
                <a:latin typeface="+mj-lt"/>
              </a:defRPr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35FB90DC-1879-4B22-883B-7444D1A858EC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48641" y="2667000"/>
            <a:ext cx="5775960" cy="3660648"/>
          </a:xfrm>
        </p:spPr>
        <p:txBody>
          <a:bodyPr lIns="91440" rIns="91440" rtlCol="0"/>
          <a:lstStyle/>
          <a:p>
            <a:pPr lvl="0" rtl="0"/>
            <a:r>
              <a:rPr lang="fr-FR" noProof="0"/>
              <a:t>Modifiez les styles du texte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4D8DAD49-E192-4934-8CF1-25E9CA66F76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8640" y="1676400"/>
            <a:ext cx="10837333" cy="424732"/>
          </a:xfrm>
          <a:noFill/>
        </p:spPr>
        <p:txBody>
          <a:bodyPr wrap="square" lIns="91440" rIns="91440" rtlCol="0">
            <a:spAutoFit/>
          </a:bodyPr>
          <a:lstStyle>
            <a:lvl1pPr marL="0" indent="0">
              <a:buNone/>
              <a:defRPr sz="2400" b="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fr-FR" noProof="0"/>
              <a:t>Ajouter texte supplémentaire </a:t>
            </a:r>
          </a:p>
        </p:txBody>
      </p:sp>
      <p:sp>
        <p:nvSpPr>
          <p:cNvPr id="9" name="Espace réservé d’image 8">
            <a:extLst>
              <a:ext uri="{FF2B5EF4-FFF2-40B4-BE49-F238E27FC236}">
                <a16:creationId xmlns:a16="http://schemas.microsoft.com/office/drawing/2014/main" id="{17C4BA0D-DEC0-450E-8F4D-B0E6D2D7D0C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629399" y="2667000"/>
            <a:ext cx="5013959" cy="3660775"/>
          </a:xfrm>
        </p:spPr>
        <p:txBody>
          <a:bodyPr rtlCol="0" anchor="ctr"/>
          <a:lstStyle>
            <a:lvl1pPr marL="0" indent="0" algn="ctr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rtl="0"/>
            <a:r>
              <a:rPr lang="fr-FR" noProof="0"/>
              <a:t>Insérer image</a:t>
            </a:r>
          </a:p>
        </p:txBody>
      </p:sp>
      <p:sp>
        <p:nvSpPr>
          <p:cNvPr id="13" name="Espace réservé du numéro de diapositive 5">
            <a:extLst>
              <a:ext uri="{FF2B5EF4-FFF2-40B4-BE49-F238E27FC236}">
                <a16:creationId xmlns:a16="http://schemas.microsoft.com/office/drawing/2014/main" id="{A654DBB0-1027-4E5D-B635-00F2F173A2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pPr rtl="0"/>
            <a:fld id="{4FAB73BC-B049-4115-A692-8D63A059BFB8}" type="slidenum">
              <a:rPr lang="fr-FR" noProof="0" smtClean="0"/>
              <a:pPr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4337710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iapositive de titre_Jaune foncé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Espace réservé du texte 52">
            <a:extLst>
              <a:ext uri="{FF2B5EF4-FFF2-40B4-BE49-F238E27FC236}">
                <a16:creationId xmlns:a16="http://schemas.microsoft.com/office/drawing/2014/main" id="{4016877F-9863-4CBC-B4AF-D4764DBA67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81099" y="457200"/>
            <a:ext cx="8128343" cy="6248400"/>
          </a:xfrm>
          <a:custGeom>
            <a:avLst/>
            <a:gdLst>
              <a:gd name="connsiteX0" fmla="*/ 0 w 8128343"/>
              <a:gd name="connsiteY0" fmla="*/ 0 h 6248400"/>
              <a:gd name="connsiteX1" fmla="*/ 8128343 w 8128343"/>
              <a:gd name="connsiteY1" fmla="*/ 0 h 6248400"/>
              <a:gd name="connsiteX2" fmla="*/ 8128343 w 8128343"/>
              <a:gd name="connsiteY2" fmla="*/ 3258609 h 6248400"/>
              <a:gd name="connsiteX3" fmla="*/ 5858354 w 8128343"/>
              <a:gd name="connsiteY3" fmla="*/ 6248400 h 6248400"/>
              <a:gd name="connsiteX4" fmla="*/ 0 w 8128343"/>
              <a:gd name="connsiteY4" fmla="*/ 6248400 h 624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28343" h="6248400">
                <a:moveTo>
                  <a:pt x="0" y="0"/>
                </a:moveTo>
                <a:lnTo>
                  <a:pt x="8128343" y="0"/>
                </a:lnTo>
                <a:lnTo>
                  <a:pt x="8128343" y="3258609"/>
                </a:lnTo>
                <a:lnTo>
                  <a:pt x="5858354" y="6248400"/>
                </a:lnTo>
                <a:lnTo>
                  <a:pt x="0" y="62484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buNone/>
              <a:defRPr lang="en-GB" sz="1800" dirty="0">
                <a:solidFill>
                  <a:schemeClr val="lt1">
                    <a:alpha val="0"/>
                  </a:schemeClr>
                </a:solidFill>
              </a:defRPr>
            </a:lvl1pPr>
          </a:lstStyle>
          <a:p>
            <a:pPr marL="0" lvl="0" algn="ctr" rtl="0"/>
            <a:r>
              <a:rPr lang="fr-FR" noProof="0"/>
              <a:t>I</a:t>
            </a:r>
          </a:p>
        </p:txBody>
      </p:sp>
      <p:sp>
        <p:nvSpPr>
          <p:cNvPr id="48" name="Forme libre : Forme 47">
            <a:extLst>
              <a:ext uri="{FF2B5EF4-FFF2-40B4-BE49-F238E27FC236}">
                <a16:creationId xmlns:a16="http://schemas.microsoft.com/office/drawing/2014/main" id="{9070D0C4-1F90-4B84-B84E-8285FA0A01B0}"/>
              </a:ext>
            </a:extLst>
          </p:cNvPr>
          <p:cNvSpPr/>
          <p:nvPr userDrawn="1"/>
        </p:nvSpPr>
        <p:spPr>
          <a:xfrm rot="2232448">
            <a:off x="9455741" y="-926244"/>
            <a:ext cx="131438" cy="8710488"/>
          </a:xfrm>
          <a:custGeom>
            <a:avLst/>
            <a:gdLst>
              <a:gd name="connsiteX0" fmla="*/ 0 w 131438"/>
              <a:gd name="connsiteY0" fmla="*/ 99793 h 8710488"/>
              <a:gd name="connsiteX1" fmla="*/ 131438 w 131438"/>
              <a:gd name="connsiteY1" fmla="*/ 0 h 8710488"/>
              <a:gd name="connsiteX2" fmla="*/ 131438 w 131438"/>
              <a:gd name="connsiteY2" fmla="*/ 8610694 h 8710488"/>
              <a:gd name="connsiteX3" fmla="*/ 0 w 131438"/>
              <a:gd name="connsiteY3" fmla="*/ 8710488 h 8710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438" h="8710488">
                <a:moveTo>
                  <a:pt x="0" y="99793"/>
                </a:moveTo>
                <a:lnTo>
                  <a:pt x="131438" y="0"/>
                </a:lnTo>
                <a:lnTo>
                  <a:pt x="131438" y="8610694"/>
                </a:lnTo>
                <a:lnTo>
                  <a:pt x="0" y="871048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49" name="Forme libre : Forme 48">
            <a:extLst>
              <a:ext uri="{FF2B5EF4-FFF2-40B4-BE49-F238E27FC236}">
                <a16:creationId xmlns:a16="http://schemas.microsoft.com/office/drawing/2014/main" id="{B8546525-A0E6-4238-93BC-5D43C93A45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232448">
            <a:off x="9332817" y="-941780"/>
            <a:ext cx="172357" cy="8741560"/>
          </a:xfrm>
          <a:custGeom>
            <a:avLst/>
            <a:gdLst>
              <a:gd name="connsiteX0" fmla="*/ 172357 w 172357"/>
              <a:gd name="connsiteY0" fmla="*/ 0 h 8741560"/>
              <a:gd name="connsiteX1" fmla="*/ 172357 w 172357"/>
              <a:gd name="connsiteY1" fmla="*/ 8610698 h 8741560"/>
              <a:gd name="connsiteX2" fmla="*/ 0 w 172357"/>
              <a:gd name="connsiteY2" fmla="*/ 8741560 h 8741560"/>
              <a:gd name="connsiteX3" fmla="*/ 0 w 172357"/>
              <a:gd name="connsiteY3" fmla="*/ 130862 h 8741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2357" h="8741560">
                <a:moveTo>
                  <a:pt x="172357" y="0"/>
                </a:moveTo>
                <a:lnTo>
                  <a:pt x="172357" y="8610698"/>
                </a:lnTo>
                <a:lnTo>
                  <a:pt x="0" y="8741560"/>
                </a:lnTo>
                <a:lnTo>
                  <a:pt x="0" y="13086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914400" rtl="0"/>
            <a:endParaRPr lang="fr-FR" noProof="0"/>
          </a:p>
        </p:txBody>
      </p:sp>
      <p:sp>
        <p:nvSpPr>
          <p:cNvPr id="17" name="Espace réservé du texte 16">
            <a:extLst>
              <a:ext uri="{FF2B5EF4-FFF2-40B4-BE49-F238E27FC236}">
                <a16:creationId xmlns:a16="http://schemas.microsoft.com/office/drawing/2014/main" id="{FF9E63E5-568A-4FA2-9851-E5BFA12B85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90599" y="304800"/>
            <a:ext cx="8128343" cy="6248400"/>
          </a:xfr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I</a:t>
            </a:r>
          </a:p>
        </p:txBody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378135" y="1219199"/>
            <a:ext cx="7232465" cy="2732439"/>
          </a:xfrm>
        </p:spPr>
        <p:txBody>
          <a:bodyPr rtlCol="0" anchor="t">
            <a:normAutofit/>
          </a:bodyPr>
          <a:lstStyle>
            <a:lvl1pPr algn="l">
              <a:defRPr lang="en-US" sz="5000" kern="1200" cap="all" spc="100" baseline="0" dirty="0">
                <a:solidFill>
                  <a:srgbClr val="2C2E52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8134" y="4069079"/>
            <a:ext cx="5022666" cy="1463040"/>
          </a:xfrm>
        </p:spPr>
        <p:txBody>
          <a:bodyPr lIns="91440" rIns="91440" rtlCol="0" anchor="t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pPr rtl="0"/>
            <a:r>
              <a:rPr lang="fr-FR" noProof="0"/>
              <a:t>Modifiez le style des sous-titres du masque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905A207-2310-4F94-86E5-13B4CCC359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 flipV="1">
            <a:off x="1562101" y="-114299"/>
            <a:ext cx="304797" cy="533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914400" rtl="0"/>
            <a:endParaRPr lang="fr-FR" noProof="0"/>
          </a:p>
        </p:txBody>
      </p:sp>
      <p:sp>
        <p:nvSpPr>
          <p:cNvPr id="19" name="Espace réservé d’image 18">
            <a:extLst>
              <a:ext uri="{FF2B5EF4-FFF2-40B4-BE49-F238E27FC236}">
                <a16:creationId xmlns:a16="http://schemas.microsoft.com/office/drawing/2014/main" id="{018BFA80-A3BB-4316-BD6E-3E5F6B4D89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013448" y="34960"/>
            <a:ext cx="5178552" cy="6823040"/>
          </a:xfrm>
          <a:custGeom>
            <a:avLst/>
            <a:gdLst>
              <a:gd name="connsiteX0" fmla="*/ 5178552 w 5178552"/>
              <a:gd name="connsiteY0" fmla="*/ 0 h 6823040"/>
              <a:gd name="connsiteX1" fmla="*/ 5178552 w 5178552"/>
              <a:gd name="connsiteY1" fmla="*/ 6823040 h 6823040"/>
              <a:gd name="connsiteX2" fmla="*/ 1752601 w 5178552"/>
              <a:gd name="connsiteY2" fmla="*/ 6823040 h 6823040"/>
              <a:gd name="connsiteX3" fmla="*/ 0 w 5178552"/>
              <a:gd name="connsiteY3" fmla="*/ 6823040 h 6823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8552" h="6823040">
                <a:moveTo>
                  <a:pt x="5178552" y="0"/>
                </a:moveTo>
                <a:lnTo>
                  <a:pt x="5178552" y="6823040"/>
                </a:lnTo>
                <a:lnTo>
                  <a:pt x="1752601" y="6823040"/>
                </a:lnTo>
                <a:lnTo>
                  <a:pt x="0" y="682304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/>
            </a:lvl1pPr>
          </a:lstStyle>
          <a:p>
            <a:pPr rtl="0"/>
            <a:r>
              <a:rPr lang="fr-FR" noProof="0"/>
              <a:t>Insérer image</a:t>
            </a:r>
          </a:p>
        </p:txBody>
      </p:sp>
    </p:spTree>
    <p:extLst>
      <p:ext uri="{BB962C8B-B14F-4D97-AF65-F5344CB8AC3E}">
        <p14:creationId xmlns:p14="http://schemas.microsoft.com/office/powerpoint/2010/main" val="139208271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ous-titre Contenu et Image_Barre de forme blanche supérie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’image 8">
            <a:extLst>
              <a:ext uri="{FF2B5EF4-FFF2-40B4-BE49-F238E27FC236}">
                <a16:creationId xmlns:a16="http://schemas.microsoft.com/office/drawing/2014/main" id="{17C4BA0D-DEC0-450E-8F4D-B0E6D2D7D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334001" y="112976"/>
            <a:ext cx="6858000" cy="6745024"/>
          </a:xfrm>
        </p:spPr>
        <p:txBody>
          <a:bodyPr rtlCol="0" anchor="ctr"/>
          <a:lstStyle>
            <a:lvl1pPr marL="0" indent="0" algn="ctr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rtl="0"/>
            <a:r>
              <a:rPr lang="fr-FR" noProof="0"/>
              <a:t>Insérer image</a:t>
            </a:r>
          </a:p>
        </p:txBody>
      </p:sp>
      <p:sp>
        <p:nvSpPr>
          <p:cNvPr id="12" name="Espace réservé du texte 16">
            <a:extLst>
              <a:ext uri="{FF2B5EF4-FFF2-40B4-BE49-F238E27FC236}">
                <a16:creationId xmlns:a16="http://schemas.microsoft.com/office/drawing/2014/main" id="{E59725C5-1168-4A5F-B420-8E056201968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 rot="5400000">
            <a:off x="5238089" y="208890"/>
            <a:ext cx="6745024" cy="6553200"/>
          </a:xfrm>
          <a:gradFill flip="none" rotWithShape="1">
            <a:gsLst>
              <a:gs pos="0">
                <a:schemeClr val="bg1"/>
              </a:gs>
              <a:gs pos="82000">
                <a:schemeClr val="bg1">
                  <a:alpha val="0"/>
                </a:schemeClr>
              </a:gs>
            </a:gsLst>
            <a:lin ang="16200000" scaled="1"/>
            <a:tileRect/>
          </a:gradFill>
          <a:effectLst/>
        </p:spPr>
        <p:txBody>
          <a:bodyPr rtlCol="0"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I</a:t>
            </a:r>
          </a:p>
        </p:txBody>
      </p:sp>
      <p:sp>
        <p:nvSpPr>
          <p:cNvPr id="11" name="Rectangle 10">
            <a:extLst>
              <a:ext uri="{FF2B5EF4-FFF2-40B4-BE49-F238E27FC236}">
                <a16:creationId xmlns:a16="http://schemas.microsoft.com/office/drawing/2014/main" id="{0B42CCEE-B750-4EF9-BAE5-217844AE7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015F2E0-A9EE-4095-8DFC-C3BBA80FA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90600"/>
            <a:ext cx="10805160" cy="707886"/>
          </a:xfrm>
        </p:spPr>
        <p:txBody>
          <a:bodyPr lIns="91440" rtlCol="0" anchor="t">
            <a:normAutofit/>
          </a:bodyPr>
          <a:lstStyle>
            <a:lvl1pPr>
              <a:lnSpc>
                <a:spcPct val="100000"/>
              </a:lnSpc>
              <a:defRPr sz="4000" b="0">
                <a:latin typeface="+mj-lt"/>
              </a:defRPr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35FB90DC-1879-4B22-883B-7444D1A858EC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48641" y="2667000"/>
            <a:ext cx="5775960" cy="3660648"/>
          </a:xfrm>
        </p:spPr>
        <p:txBody>
          <a:bodyPr lIns="91440" rIns="91440" rtlCol="0"/>
          <a:lstStyle/>
          <a:p>
            <a:pPr lvl="0" rtl="0"/>
            <a:r>
              <a:rPr lang="fr-FR" noProof="0"/>
              <a:t>Modifiez les styles du texte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4D8DAD49-E192-4934-8CF1-25E9CA66F76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8640" y="1676400"/>
            <a:ext cx="10837333" cy="424732"/>
          </a:xfrm>
          <a:noFill/>
        </p:spPr>
        <p:txBody>
          <a:bodyPr wrap="square" lIns="91440" rIns="91440" rtlCol="0">
            <a:spAutoFit/>
          </a:bodyPr>
          <a:lstStyle>
            <a:lvl1pPr marL="0" indent="0">
              <a:buNone/>
              <a:defRPr sz="2400" b="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fr-FR" noProof="0"/>
              <a:t>Ajouter texte supplémentaire </a:t>
            </a:r>
          </a:p>
        </p:txBody>
      </p:sp>
      <p:sp>
        <p:nvSpPr>
          <p:cNvPr id="16" name="Espace réservé du numéro de diapositive 5">
            <a:extLst>
              <a:ext uri="{FF2B5EF4-FFF2-40B4-BE49-F238E27FC236}">
                <a16:creationId xmlns:a16="http://schemas.microsoft.com/office/drawing/2014/main" id="{7532AFA8-ADE4-4C3E-AF0A-235C724999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pPr rtl="0"/>
            <a:fld id="{4FAB73BC-B049-4115-A692-8D63A059BFB8}" type="slidenum">
              <a:rPr lang="fr-FR" noProof="0" smtClean="0"/>
              <a:pPr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7477211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  <p15:guide id="3" pos="432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ous-titre contenu et demi-image horizontale_Barre de forme supérie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’image 8">
            <a:extLst>
              <a:ext uri="{FF2B5EF4-FFF2-40B4-BE49-F238E27FC236}">
                <a16:creationId xmlns:a16="http://schemas.microsoft.com/office/drawing/2014/main" id="{17C4BA0D-DEC0-450E-8F4D-B0E6D2D7D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48641" y="2667001"/>
            <a:ext cx="11094718" cy="1757126"/>
          </a:xfrm>
        </p:spPr>
        <p:txBody>
          <a:bodyPr rtlCol="0" anchor="ctr"/>
          <a:lstStyle>
            <a:lvl1pPr marL="0" indent="0" algn="ctr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rtl="0"/>
            <a:r>
              <a:rPr lang="fr-FR" noProof="0"/>
              <a:t>Insérer image</a:t>
            </a:r>
          </a:p>
        </p:txBody>
      </p:sp>
      <p:sp>
        <p:nvSpPr>
          <p:cNvPr id="11" name="Rectangle 10">
            <a:extLst>
              <a:ext uri="{FF2B5EF4-FFF2-40B4-BE49-F238E27FC236}">
                <a16:creationId xmlns:a16="http://schemas.microsoft.com/office/drawing/2014/main" id="{0B42CCEE-B750-4EF9-BAE5-217844AE7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2" name="Titre 1">
            <a:extLst>
              <a:ext uri="{FF2B5EF4-FFF2-40B4-BE49-F238E27FC236}">
                <a16:creationId xmlns:a16="http://schemas.microsoft.com/office/drawing/2014/main" id="{9015F2E0-A9EE-4095-8DFC-C3BBA80FA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90600"/>
            <a:ext cx="10805160" cy="707886"/>
          </a:xfrm>
        </p:spPr>
        <p:txBody>
          <a:bodyPr lIns="91440" rtlCol="0" anchor="t">
            <a:normAutofit/>
          </a:bodyPr>
          <a:lstStyle>
            <a:lvl1pPr>
              <a:lnSpc>
                <a:spcPct val="100000"/>
              </a:lnSpc>
              <a:defRPr sz="4000" b="0">
                <a:latin typeface="+mj-lt"/>
              </a:defRPr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35FB90DC-1879-4B22-883B-7444D1A858EC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48640" y="4709677"/>
            <a:ext cx="11094717" cy="1500876"/>
          </a:xfrm>
        </p:spPr>
        <p:txBody>
          <a:bodyPr lIns="91440" rIns="91440" rtlCol="0"/>
          <a:lstStyle/>
          <a:p>
            <a:pPr lvl="0" rtl="0"/>
            <a:r>
              <a:rPr lang="fr-FR" noProof="0"/>
              <a:t>Modifiez les styles du texte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4D8DAD49-E192-4934-8CF1-25E9CA66F76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8640" y="1676400"/>
            <a:ext cx="10837333" cy="424732"/>
          </a:xfrm>
          <a:noFill/>
        </p:spPr>
        <p:txBody>
          <a:bodyPr wrap="square" lIns="91440" rIns="91440" rtlCol="0">
            <a:spAutoFit/>
          </a:bodyPr>
          <a:lstStyle>
            <a:lvl1pPr marL="0" indent="0">
              <a:buNone/>
              <a:defRPr sz="2400" b="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fr-FR" noProof="0"/>
              <a:t>Ajouter texte supplémentaire </a:t>
            </a:r>
          </a:p>
        </p:txBody>
      </p:sp>
      <p:sp>
        <p:nvSpPr>
          <p:cNvPr id="13" name="Espace réservé du numéro de diapositive 5">
            <a:extLst>
              <a:ext uri="{FF2B5EF4-FFF2-40B4-BE49-F238E27FC236}">
                <a16:creationId xmlns:a16="http://schemas.microsoft.com/office/drawing/2014/main" id="{4232B29A-2701-4A73-83CF-09E0AB1B2D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pPr rtl="0"/>
            <a:fld id="{4FAB73BC-B049-4115-A692-8D63A059BFB8}" type="slidenum">
              <a:rPr lang="fr-FR" noProof="0" smtClean="0"/>
              <a:pPr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9464107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ous-titre Contenu et demi-image_Barre de forme supérie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’image 8">
            <a:extLst>
              <a:ext uri="{FF2B5EF4-FFF2-40B4-BE49-F238E27FC236}">
                <a16:creationId xmlns:a16="http://schemas.microsoft.com/office/drawing/2014/main" id="{17C4BA0D-DEC0-450E-8F4D-B0E6D2D7D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48641" y="2667001"/>
            <a:ext cx="5775959" cy="3543552"/>
          </a:xfrm>
        </p:spPr>
        <p:txBody>
          <a:bodyPr rtlCol="0" anchor="ctr"/>
          <a:lstStyle>
            <a:lvl1pPr marL="0" indent="0" algn="ctr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rtl="0"/>
            <a:r>
              <a:rPr lang="fr-FR" noProof="0"/>
              <a:t>Insérer image</a:t>
            </a:r>
          </a:p>
        </p:txBody>
      </p:sp>
      <p:sp>
        <p:nvSpPr>
          <p:cNvPr id="11" name="Rectangle 10">
            <a:extLst>
              <a:ext uri="{FF2B5EF4-FFF2-40B4-BE49-F238E27FC236}">
                <a16:creationId xmlns:a16="http://schemas.microsoft.com/office/drawing/2014/main" id="{0B42CCEE-B750-4EF9-BAE5-217844AE7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2" name="Titre 1">
            <a:extLst>
              <a:ext uri="{FF2B5EF4-FFF2-40B4-BE49-F238E27FC236}">
                <a16:creationId xmlns:a16="http://schemas.microsoft.com/office/drawing/2014/main" id="{9015F2E0-A9EE-4095-8DFC-C3BBA80FA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90600"/>
            <a:ext cx="10805160" cy="707886"/>
          </a:xfrm>
        </p:spPr>
        <p:txBody>
          <a:bodyPr lIns="91440" rtlCol="0" anchor="t">
            <a:normAutofit/>
          </a:bodyPr>
          <a:lstStyle>
            <a:lvl1pPr>
              <a:lnSpc>
                <a:spcPct val="100000"/>
              </a:lnSpc>
              <a:defRPr sz="4000" b="0">
                <a:latin typeface="+mj-lt"/>
              </a:defRPr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35FB90DC-1879-4B22-883B-7444D1A858EC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553200" y="2667001"/>
            <a:ext cx="5090157" cy="3543552"/>
          </a:xfrm>
        </p:spPr>
        <p:txBody>
          <a:bodyPr lIns="91440" rIns="91440" rtlCol="0"/>
          <a:lstStyle/>
          <a:p>
            <a:pPr lvl="0" rtl="0"/>
            <a:r>
              <a:rPr lang="fr-FR" noProof="0"/>
              <a:t>Modifiez les styles du texte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4D8DAD49-E192-4934-8CF1-25E9CA66F76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8640" y="1676400"/>
            <a:ext cx="10837333" cy="424732"/>
          </a:xfrm>
          <a:noFill/>
        </p:spPr>
        <p:txBody>
          <a:bodyPr wrap="square" lIns="91440" rIns="91440" rtlCol="0">
            <a:spAutoFit/>
          </a:bodyPr>
          <a:lstStyle>
            <a:lvl1pPr marL="0" indent="0">
              <a:buNone/>
              <a:defRPr sz="2400" b="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fr-FR" noProof="0"/>
              <a:t>Ajouter texte supplémentaire </a:t>
            </a:r>
          </a:p>
        </p:txBody>
      </p:sp>
      <p:sp>
        <p:nvSpPr>
          <p:cNvPr id="13" name="Espace réservé du numéro de diapositive 5">
            <a:extLst>
              <a:ext uri="{FF2B5EF4-FFF2-40B4-BE49-F238E27FC236}">
                <a16:creationId xmlns:a16="http://schemas.microsoft.com/office/drawing/2014/main" id="{6A52166E-5DA9-4AA1-9355-E8DBFDD90A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pPr rtl="0"/>
            <a:fld id="{4FAB73BC-B049-4115-A692-8D63A059BFB8}" type="slidenum">
              <a:rPr lang="fr-FR" noProof="0" smtClean="0"/>
              <a:pPr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9640959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de titre de demi-image et Barre de forme supérie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 10">
            <a:extLst>
              <a:ext uri="{FF2B5EF4-FFF2-40B4-BE49-F238E27FC236}">
                <a16:creationId xmlns:a16="http://schemas.microsoft.com/office/drawing/2014/main" id="{0B42CCEE-B750-4EF9-BAE5-217844AE7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015F2E0-A9EE-4095-8DFC-C3BBA80FA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3735623"/>
            <a:ext cx="10805160" cy="707886"/>
          </a:xfrm>
        </p:spPr>
        <p:txBody>
          <a:bodyPr lIns="91440" rtlCol="0" anchor="t">
            <a:normAutofit/>
          </a:bodyPr>
          <a:lstStyle>
            <a:lvl1pPr>
              <a:lnSpc>
                <a:spcPct val="100000"/>
              </a:lnSpc>
              <a:defRPr sz="4000" b="0">
                <a:latin typeface="+mj-lt"/>
              </a:defRPr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35FB90DC-1879-4B22-883B-7444D1A858EC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48640" y="4617492"/>
            <a:ext cx="9890759" cy="1527048"/>
          </a:xfrm>
        </p:spPr>
        <p:txBody>
          <a:bodyPr lIns="91440" rIns="91440"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 rtl="0"/>
            <a:r>
              <a:rPr lang="fr-FR" noProof="0"/>
              <a:t>Modifiez les styles du texte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9" name="Espace réservé d’image 8">
            <a:extLst>
              <a:ext uri="{FF2B5EF4-FFF2-40B4-BE49-F238E27FC236}">
                <a16:creationId xmlns:a16="http://schemas.microsoft.com/office/drawing/2014/main" id="{17C4BA0D-DEC0-450E-8F4D-B0E6D2D7D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112976"/>
            <a:ext cx="12191999" cy="3278423"/>
          </a:xfrm>
        </p:spPr>
        <p:txBody>
          <a:bodyPr rtlCol="0" anchor="ctr"/>
          <a:lstStyle>
            <a:lvl1pPr marL="0" indent="0" algn="ctr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rtl="0"/>
            <a:r>
              <a:rPr lang="fr-FR" noProof="0"/>
              <a:t>Insérer une image</a:t>
            </a:r>
          </a:p>
        </p:txBody>
      </p:sp>
      <p:sp>
        <p:nvSpPr>
          <p:cNvPr id="12" name="Espace réservé du numéro de diapositive 5">
            <a:extLst>
              <a:ext uri="{FF2B5EF4-FFF2-40B4-BE49-F238E27FC236}">
                <a16:creationId xmlns:a16="http://schemas.microsoft.com/office/drawing/2014/main" id="{E9FF8476-DF8C-4276-8CF6-44BC91B88C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pPr rtl="0"/>
            <a:fld id="{4FAB73BC-B049-4115-A692-8D63A059BFB8}" type="slidenum">
              <a:rPr lang="fr-FR" noProof="0" smtClean="0"/>
              <a:pPr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2700533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i-image Titre deux colonnes Contenu et barre de forme supérie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 10">
            <a:extLst>
              <a:ext uri="{FF2B5EF4-FFF2-40B4-BE49-F238E27FC236}">
                <a16:creationId xmlns:a16="http://schemas.microsoft.com/office/drawing/2014/main" id="{0B42CCEE-B750-4EF9-BAE5-217844AE7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015F2E0-A9EE-4095-8DFC-C3BBA80FA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3735623"/>
            <a:ext cx="11109960" cy="707886"/>
          </a:xfrm>
        </p:spPr>
        <p:txBody>
          <a:bodyPr lIns="91440" rtlCol="0" anchor="t">
            <a:normAutofit/>
          </a:bodyPr>
          <a:lstStyle>
            <a:lvl1pPr>
              <a:lnSpc>
                <a:spcPct val="100000"/>
              </a:lnSpc>
              <a:defRPr sz="4000" b="0">
                <a:latin typeface="+mj-lt"/>
              </a:defRPr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35FB90DC-1879-4B22-883B-7444D1A858EC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48641" y="4617492"/>
            <a:ext cx="5212080" cy="1527048"/>
          </a:xfrm>
        </p:spPr>
        <p:txBody>
          <a:bodyPr lIns="91440" rIns="91440"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 rtl="0"/>
            <a:r>
              <a:rPr lang="fr-FR" noProof="0"/>
              <a:t>Modifiez les styles du texte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9" name="Espace réservé d’image 8">
            <a:extLst>
              <a:ext uri="{FF2B5EF4-FFF2-40B4-BE49-F238E27FC236}">
                <a16:creationId xmlns:a16="http://schemas.microsoft.com/office/drawing/2014/main" id="{17C4BA0D-DEC0-450E-8F4D-B0E6D2D7D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112976"/>
            <a:ext cx="12191999" cy="3278423"/>
          </a:xfrm>
        </p:spPr>
        <p:txBody>
          <a:bodyPr rtlCol="0" anchor="ctr"/>
          <a:lstStyle>
            <a:lvl1pPr marL="0" indent="0" algn="ctr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rtl="0"/>
            <a:r>
              <a:rPr lang="fr-FR" noProof="0"/>
              <a:t>Insérer une image</a:t>
            </a:r>
          </a:p>
        </p:txBody>
      </p:sp>
      <p:sp>
        <p:nvSpPr>
          <p:cNvPr id="12" name="Espace réservé du contenu 6">
            <a:extLst>
              <a:ext uri="{FF2B5EF4-FFF2-40B4-BE49-F238E27FC236}">
                <a16:creationId xmlns:a16="http://schemas.microsoft.com/office/drawing/2014/main" id="{E93A96C6-A4F2-43F1-A47D-0D52EF29954B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446520" y="4617492"/>
            <a:ext cx="5212080" cy="1527048"/>
          </a:xfrm>
        </p:spPr>
        <p:txBody>
          <a:bodyPr lIns="91440" rIns="91440"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 rtl="0"/>
            <a:r>
              <a:rPr lang="fr-FR" noProof="0"/>
              <a:t>Modifiez les styles du texte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14" name="Espace réservé du numéro de diapositive 5">
            <a:extLst>
              <a:ext uri="{FF2B5EF4-FFF2-40B4-BE49-F238E27FC236}">
                <a16:creationId xmlns:a16="http://schemas.microsoft.com/office/drawing/2014/main" id="{FC5AD12C-F7F6-431D-ABA4-F7E37CACEA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pPr rtl="0"/>
            <a:fld id="{4FAB73BC-B049-4115-A692-8D63A059BFB8}" type="slidenum">
              <a:rPr lang="fr-FR" noProof="0" smtClean="0"/>
              <a:pPr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4900304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emi-image Titre deux colonnes Contenu et barre de forme supérie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 10">
            <a:extLst>
              <a:ext uri="{FF2B5EF4-FFF2-40B4-BE49-F238E27FC236}">
                <a16:creationId xmlns:a16="http://schemas.microsoft.com/office/drawing/2014/main" id="{0B42CCEE-B750-4EF9-BAE5-217844AE7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015F2E0-A9EE-4095-8DFC-C3BBA80FA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1698" y="3735622"/>
            <a:ext cx="5013960" cy="2408917"/>
          </a:xfrm>
        </p:spPr>
        <p:txBody>
          <a:bodyPr lIns="91440" rtlCol="0" anchor="t">
            <a:normAutofit/>
          </a:bodyPr>
          <a:lstStyle>
            <a:lvl1pPr>
              <a:lnSpc>
                <a:spcPct val="100000"/>
              </a:lnSpc>
              <a:defRPr sz="4000" b="0">
                <a:latin typeface="+mj-lt"/>
              </a:defRPr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9" name="Espace réservé d’image 8">
            <a:extLst>
              <a:ext uri="{FF2B5EF4-FFF2-40B4-BE49-F238E27FC236}">
                <a16:creationId xmlns:a16="http://schemas.microsoft.com/office/drawing/2014/main" id="{17C4BA0D-DEC0-450E-8F4D-B0E6D2D7D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112976"/>
            <a:ext cx="12191999" cy="3278423"/>
          </a:xfrm>
        </p:spPr>
        <p:txBody>
          <a:bodyPr rtlCol="0" anchor="ctr"/>
          <a:lstStyle>
            <a:lvl1pPr marL="0" indent="0" algn="ctr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rtl="0"/>
            <a:r>
              <a:rPr lang="fr-FR" noProof="0"/>
              <a:t>Insérer image</a:t>
            </a:r>
          </a:p>
        </p:txBody>
      </p:sp>
      <p:sp>
        <p:nvSpPr>
          <p:cNvPr id="13" name="Espace réservé du texte 16">
            <a:extLst>
              <a:ext uri="{FF2B5EF4-FFF2-40B4-BE49-F238E27FC236}">
                <a16:creationId xmlns:a16="http://schemas.microsoft.com/office/drawing/2014/main" id="{38376498-C218-4EDB-8416-A59802EF20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239000" y="1981199"/>
            <a:ext cx="4389542" cy="4163339"/>
          </a:xfrm>
          <a:solidFill>
            <a:schemeClr val="bg1"/>
          </a:solidFill>
          <a:ln w="28575">
            <a:solidFill>
              <a:schemeClr val="accent2"/>
            </a:solidFill>
          </a:ln>
          <a:effectLst/>
        </p:spPr>
        <p:txBody>
          <a:bodyPr rtlCol="0"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I</a:t>
            </a:r>
          </a:p>
        </p:txBody>
      </p:sp>
      <p:sp>
        <p:nvSpPr>
          <p:cNvPr id="12" name="Espace réservé du contenu 6">
            <a:extLst>
              <a:ext uri="{FF2B5EF4-FFF2-40B4-BE49-F238E27FC236}">
                <a16:creationId xmlns:a16="http://schemas.microsoft.com/office/drawing/2014/main" id="{E93A96C6-A4F2-43F1-A47D-0D52EF29954B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7589520" y="2286000"/>
            <a:ext cx="3688080" cy="3581400"/>
          </a:xfrm>
        </p:spPr>
        <p:txBody>
          <a:bodyPr lIns="91440" rIns="91440" rtlCol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chemeClr val="accent2"/>
                </a:solidFill>
              </a:defRPr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 rtl="0"/>
            <a:r>
              <a:rPr lang="fr-FR" noProof="0"/>
              <a:t>Contenu important</a:t>
            </a:r>
          </a:p>
        </p:txBody>
      </p:sp>
      <p:sp>
        <p:nvSpPr>
          <p:cNvPr id="8" name="Espace réservé d’image 7">
            <a:extLst>
              <a:ext uri="{FF2B5EF4-FFF2-40B4-BE49-F238E27FC236}">
                <a16:creationId xmlns:a16="http://schemas.microsoft.com/office/drawing/2014/main" id="{1EC81B64-070E-43F3-BCB5-833AB965D6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548944" y="3717925"/>
            <a:ext cx="914400" cy="930275"/>
          </a:xfrm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fr-FR" noProof="0"/>
              <a:t>Icône</a:t>
            </a:r>
          </a:p>
        </p:txBody>
      </p:sp>
      <p:sp>
        <p:nvSpPr>
          <p:cNvPr id="15" name="Espace réservé du numéro de diapositive 5">
            <a:extLst>
              <a:ext uri="{FF2B5EF4-FFF2-40B4-BE49-F238E27FC236}">
                <a16:creationId xmlns:a16="http://schemas.microsoft.com/office/drawing/2014/main" id="{8D5893EC-1256-429B-9581-379342C236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pPr rtl="0"/>
            <a:fld id="{4FAB73BC-B049-4115-A692-8D63A059BFB8}" type="slidenum">
              <a:rPr lang="fr-FR" noProof="0" smtClean="0"/>
              <a:pPr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6664319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i image Multiple images Titre Deux colonnes Contenu et Barre de forme supérie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 10">
            <a:extLst>
              <a:ext uri="{FF2B5EF4-FFF2-40B4-BE49-F238E27FC236}">
                <a16:creationId xmlns:a16="http://schemas.microsoft.com/office/drawing/2014/main" id="{0B42CCEE-B750-4EF9-BAE5-217844AE7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015F2E0-A9EE-4095-8DFC-C3BBA80FA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0" y="4176259"/>
            <a:ext cx="4343400" cy="1968280"/>
          </a:xfrm>
        </p:spPr>
        <p:txBody>
          <a:bodyPr lIns="91440" rtlCol="0" anchor="t">
            <a:normAutofit/>
          </a:bodyPr>
          <a:lstStyle>
            <a:lvl1pPr>
              <a:lnSpc>
                <a:spcPct val="100000"/>
              </a:lnSpc>
              <a:defRPr sz="4000" b="0">
                <a:latin typeface="+mj-lt"/>
              </a:defRPr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9" name="Espace réservé d’image 8">
            <a:extLst>
              <a:ext uri="{FF2B5EF4-FFF2-40B4-BE49-F238E27FC236}">
                <a16:creationId xmlns:a16="http://schemas.microsoft.com/office/drawing/2014/main" id="{17C4BA0D-DEC0-450E-8F4D-B0E6D2D7D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112976"/>
            <a:ext cx="12191999" cy="3278423"/>
          </a:xfrm>
        </p:spPr>
        <p:txBody>
          <a:bodyPr rtlCol="0" anchor="ctr"/>
          <a:lstStyle>
            <a:lvl1pPr marL="0" indent="0" algn="ctr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rtl="0"/>
            <a:r>
              <a:rPr lang="fr-FR" noProof="0"/>
              <a:t>Insérer image</a:t>
            </a:r>
          </a:p>
        </p:txBody>
      </p:sp>
      <p:sp>
        <p:nvSpPr>
          <p:cNvPr id="14" name="Espace réservé d’image 8">
            <a:extLst>
              <a:ext uri="{FF2B5EF4-FFF2-40B4-BE49-F238E27FC236}">
                <a16:creationId xmlns:a16="http://schemas.microsoft.com/office/drawing/2014/main" id="{96DE17A8-F4B7-4571-A6E8-FD28BA425B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542834" y="1066801"/>
            <a:ext cx="3505199" cy="5077738"/>
          </a:xfr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>
            <a:lvl1pPr marL="0" indent="0" algn="ctr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rtl="0"/>
            <a:r>
              <a:rPr lang="fr-FR" noProof="0"/>
              <a:t>Insérer image</a:t>
            </a:r>
          </a:p>
        </p:txBody>
      </p:sp>
      <p:sp>
        <p:nvSpPr>
          <p:cNvPr id="15" name="Espace réservé d’image 8">
            <a:extLst>
              <a:ext uri="{FF2B5EF4-FFF2-40B4-BE49-F238E27FC236}">
                <a16:creationId xmlns:a16="http://schemas.microsoft.com/office/drawing/2014/main" id="{9D9A0502-98A2-467D-BE1C-CE8391C73B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191000" y="4343400"/>
            <a:ext cx="2743200" cy="1801138"/>
          </a:xfr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>
            <a:lvl1pPr marL="0" indent="0" algn="ctr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rtl="0"/>
            <a:r>
              <a:rPr lang="fr-FR" noProof="0"/>
              <a:t>Insérer image</a:t>
            </a:r>
          </a:p>
        </p:txBody>
      </p:sp>
      <p:sp>
        <p:nvSpPr>
          <p:cNvPr id="16" name="Espace réservé d’image 8">
            <a:extLst>
              <a:ext uri="{FF2B5EF4-FFF2-40B4-BE49-F238E27FC236}">
                <a16:creationId xmlns:a16="http://schemas.microsoft.com/office/drawing/2014/main" id="{8298DB4E-3B92-4CA4-852A-9F647E7219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4191000" y="1066801"/>
            <a:ext cx="2743200" cy="3126023"/>
          </a:xfr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>
            <a:lvl1pPr marL="0" indent="0" algn="ctr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rtl="0"/>
            <a:r>
              <a:rPr lang="fr-FR" noProof="0"/>
              <a:t>Insérer une image</a:t>
            </a:r>
          </a:p>
        </p:txBody>
      </p:sp>
      <p:sp>
        <p:nvSpPr>
          <p:cNvPr id="13" name="Espace réservé du numéro de diapositive 5">
            <a:extLst>
              <a:ext uri="{FF2B5EF4-FFF2-40B4-BE49-F238E27FC236}">
                <a16:creationId xmlns:a16="http://schemas.microsoft.com/office/drawing/2014/main" id="{2E528B4D-15E8-4161-96F7-75D0217AD2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pPr rtl="0"/>
            <a:fld id="{4FAB73BC-B049-4115-A692-8D63A059BFB8}" type="slidenum">
              <a:rPr lang="fr-FR" noProof="0" smtClean="0"/>
              <a:pPr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2694295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entière avec barre supérie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 10">
            <a:extLst>
              <a:ext uri="{FF2B5EF4-FFF2-40B4-BE49-F238E27FC236}">
                <a16:creationId xmlns:a16="http://schemas.microsoft.com/office/drawing/2014/main" id="{0B42CCEE-B750-4EF9-BAE5-217844AE7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9" name="Espace réservé d’image 8">
            <a:extLst>
              <a:ext uri="{FF2B5EF4-FFF2-40B4-BE49-F238E27FC236}">
                <a16:creationId xmlns:a16="http://schemas.microsoft.com/office/drawing/2014/main" id="{17C4BA0D-DEC0-450E-8F4D-B0E6D2D7D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112976"/>
            <a:ext cx="12191999" cy="6745024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rtl="0"/>
            <a:r>
              <a:rPr lang="fr-FR" noProof="0"/>
              <a:t>Insérer une image</a:t>
            </a:r>
          </a:p>
        </p:txBody>
      </p:sp>
      <p:sp>
        <p:nvSpPr>
          <p:cNvPr id="10" name="Espace réservé du numéro de diapositive 5">
            <a:extLst>
              <a:ext uri="{FF2B5EF4-FFF2-40B4-BE49-F238E27FC236}">
                <a16:creationId xmlns:a16="http://schemas.microsoft.com/office/drawing/2014/main" id="{7C67066A-9B9E-468B-97C6-94BF615FA9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pPr rtl="0"/>
            <a:fld id="{4FAB73BC-B049-4115-A692-8D63A059BFB8}" type="slidenum">
              <a:rPr lang="fr-FR" noProof="0" smtClean="0"/>
              <a:pPr/>
              <a:t>‹N°›</a:t>
            </a:fld>
            <a:endParaRPr lang="fr-FR" noProof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82AF7E6-6C19-4A41-BFA5-44C4F2A371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548640"/>
            <a:ext cx="11106150" cy="518160"/>
          </a:xfrm>
        </p:spPr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3111247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entiè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’image 8">
            <a:extLst>
              <a:ext uri="{FF2B5EF4-FFF2-40B4-BE49-F238E27FC236}">
                <a16:creationId xmlns:a16="http://schemas.microsoft.com/office/drawing/2014/main" id="{17C4BA0D-DEC0-450E-8F4D-B0E6D2D7D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12191999" cy="6858000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rtl="0"/>
            <a:r>
              <a:rPr lang="fr-FR" noProof="0"/>
              <a:t>Insérer une image</a:t>
            </a:r>
          </a:p>
        </p:txBody>
      </p:sp>
      <p:sp>
        <p:nvSpPr>
          <p:cNvPr id="7" name="Espace réservé du numéro de diapositive 5">
            <a:extLst>
              <a:ext uri="{FF2B5EF4-FFF2-40B4-BE49-F238E27FC236}">
                <a16:creationId xmlns:a16="http://schemas.microsoft.com/office/drawing/2014/main" id="{9FC59837-0A86-4467-BB38-E2AC882F31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pPr rtl="0"/>
            <a:fld id="{4FAB73BC-B049-4115-A692-8D63A059BFB8}" type="slidenum">
              <a:rPr lang="fr-FR" noProof="0" smtClean="0"/>
              <a:pPr/>
              <a:t>‹N°›</a:t>
            </a:fld>
            <a:endParaRPr lang="fr-FR" noProof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8857779-E765-4EC2-825C-B8E41285A0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548640"/>
            <a:ext cx="11106150" cy="518160"/>
          </a:xfrm>
        </p:spPr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10046070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entiè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’image 8">
            <a:extLst>
              <a:ext uri="{FF2B5EF4-FFF2-40B4-BE49-F238E27FC236}">
                <a16:creationId xmlns:a16="http://schemas.microsoft.com/office/drawing/2014/main" id="{17C4BA0D-DEC0-450E-8F4D-B0E6D2D7D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12191999" cy="6858000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rtl="0"/>
            <a:r>
              <a:rPr lang="fr-FR" noProof="0"/>
              <a:t>Insérer une image</a:t>
            </a:r>
          </a:p>
        </p:txBody>
      </p:sp>
      <p:sp>
        <p:nvSpPr>
          <p:cNvPr id="6" name="Espace réservé du texte 16">
            <a:extLst>
              <a:ext uri="{FF2B5EF4-FFF2-40B4-BE49-F238E27FC236}">
                <a16:creationId xmlns:a16="http://schemas.microsoft.com/office/drawing/2014/main" id="{16932398-C947-4474-88D6-4117EC391C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261801" y="1189969"/>
            <a:ext cx="4389542" cy="4677431"/>
          </a:xfrm>
          <a:solidFill>
            <a:schemeClr val="bg1">
              <a:alpha val="88000"/>
            </a:schemeClr>
          </a:solidFill>
          <a:ln w="28575">
            <a:solidFill>
              <a:schemeClr val="accent2"/>
            </a:solidFill>
          </a:ln>
          <a:effectLst/>
        </p:spPr>
        <p:txBody>
          <a:bodyPr rtlCol="0"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I</a:t>
            </a:r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88FDA84E-9F5D-4D50-8133-68FB098D7135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7612321" y="1494770"/>
            <a:ext cx="3688080" cy="3915430"/>
          </a:xfrm>
        </p:spPr>
        <p:txBody>
          <a:bodyPr lIns="91440" rIns="91440" rtlCol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 rtl="0"/>
            <a:r>
              <a:rPr lang="fr-FR" noProof="0"/>
              <a:t>Contenu important</a:t>
            </a:r>
          </a:p>
        </p:txBody>
      </p:sp>
      <p:sp>
        <p:nvSpPr>
          <p:cNvPr id="10" name="Espace réservé du numéro de diapositive 5">
            <a:extLst>
              <a:ext uri="{FF2B5EF4-FFF2-40B4-BE49-F238E27FC236}">
                <a16:creationId xmlns:a16="http://schemas.microsoft.com/office/drawing/2014/main" id="{5AE16EF6-8987-4193-B346-1BEA14401C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pPr rtl="0"/>
            <a:fld id="{4FAB73BC-B049-4115-A692-8D63A059BFB8}" type="slidenum">
              <a:rPr lang="fr-FR" noProof="0" smtClean="0"/>
              <a:pPr/>
              <a:t>‹N°›</a:t>
            </a:fld>
            <a:endParaRPr lang="fr-FR" noProof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E2D4840-4EB5-4438-9A16-D0006A68A1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8640" y="548640"/>
            <a:ext cx="11106150" cy="641329"/>
          </a:xfrm>
        </p:spPr>
        <p:txBody>
          <a:bodyPr rtlCol="0"/>
          <a:lstStyle/>
          <a:p>
            <a:pPr rtl="0"/>
            <a:r>
              <a:rPr lang="fr-FR" noProof="0"/>
              <a:t>Cliquez pour modifier le style du titre du masque</a:t>
            </a:r>
          </a:p>
        </p:txBody>
      </p:sp>
    </p:spTree>
    <p:extLst>
      <p:ext uri="{BB962C8B-B14F-4D97-AF65-F5344CB8AC3E}">
        <p14:creationId xmlns:p14="http://schemas.microsoft.com/office/powerpoint/2010/main" val="16914706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Diapositive de titre_Jaune foncé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du texte 16">
            <a:extLst>
              <a:ext uri="{FF2B5EF4-FFF2-40B4-BE49-F238E27FC236}">
                <a16:creationId xmlns:a16="http://schemas.microsoft.com/office/drawing/2014/main" id="{50D09E5B-B146-4D08-82EC-846DD89B0B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0462" y="0"/>
            <a:ext cx="9931338" cy="6823040"/>
          </a:xfrm>
          <a:solidFill>
            <a:schemeClr val="bg1"/>
          </a:solidFill>
          <a:effectLst/>
        </p:spPr>
        <p:txBody>
          <a:bodyPr rtlCol="0"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I</a:t>
            </a:r>
          </a:p>
        </p:txBody>
      </p:sp>
      <p:sp>
        <p:nvSpPr>
          <p:cNvPr id="12" name="Espace réservé du texte 16">
            <a:extLst>
              <a:ext uri="{FF2B5EF4-FFF2-40B4-BE49-F238E27FC236}">
                <a16:creationId xmlns:a16="http://schemas.microsoft.com/office/drawing/2014/main" id="{88940597-2E9A-4141-B2D0-C488487F11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33400" y="0"/>
            <a:ext cx="50863" cy="6858000"/>
          </a:xfrm>
          <a:solidFill>
            <a:schemeClr val="accent2"/>
          </a:solidFill>
          <a:effectLst/>
        </p:spPr>
        <p:txBody>
          <a:bodyPr rtlCol="0"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I</a:t>
            </a:r>
          </a:p>
        </p:txBody>
      </p:sp>
      <p:sp>
        <p:nvSpPr>
          <p:cNvPr id="10" name="Espace réservé du texte 16">
            <a:extLst>
              <a:ext uri="{FF2B5EF4-FFF2-40B4-BE49-F238E27FC236}">
                <a16:creationId xmlns:a16="http://schemas.microsoft.com/office/drawing/2014/main" id="{0CC06030-90E1-4B3F-AFDF-369354FBFE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90600" y="609600"/>
            <a:ext cx="7429500" cy="5638800"/>
          </a:xfr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I</a:t>
            </a:r>
          </a:p>
        </p:txBody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295400" y="1905000"/>
            <a:ext cx="5864382" cy="2275238"/>
          </a:xfrm>
        </p:spPr>
        <p:txBody>
          <a:bodyPr rtlCol="0" anchor="t">
            <a:normAutofit/>
          </a:bodyPr>
          <a:lstStyle>
            <a:lvl1pPr algn="l">
              <a:defRPr lang="en-US" sz="5000" kern="1200" cap="all" spc="100" baseline="0" dirty="0">
                <a:solidFill>
                  <a:srgbClr val="2C2E52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295400" y="4297679"/>
            <a:ext cx="4072586" cy="1463040"/>
          </a:xfrm>
        </p:spPr>
        <p:txBody>
          <a:bodyPr lIns="91440" rIns="91440" rtlCol="0" anchor="t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pPr rtl="0"/>
            <a:r>
              <a:rPr lang="fr-FR" noProof="0"/>
              <a:t>Modifiez le style des sous-titres du masque</a:t>
            </a:r>
          </a:p>
        </p:txBody>
      </p:sp>
      <p:sp>
        <p:nvSpPr>
          <p:cNvPr id="13" name="Espace réservé du texte 16">
            <a:extLst>
              <a:ext uri="{FF2B5EF4-FFF2-40B4-BE49-F238E27FC236}">
                <a16:creationId xmlns:a16="http://schemas.microsoft.com/office/drawing/2014/main" id="{EA44EEDB-C599-41AA-9D84-D53811C28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50896" y="0"/>
            <a:ext cx="63502" cy="6858000"/>
          </a:xfrm>
          <a:solidFill>
            <a:schemeClr val="accent2"/>
          </a:solidFill>
          <a:effectLst/>
        </p:spPr>
        <p:txBody>
          <a:bodyPr rtlCol="0"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I</a:t>
            </a:r>
          </a:p>
        </p:txBody>
      </p:sp>
      <p:sp>
        <p:nvSpPr>
          <p:cNvPr id="14" name="Espace réservé du texte 16">
            <a:extLst>
              <a:ext uri="{FF2B5EF4-FFF2-40B4-BE49-F238E27FC236}">
                <a16:creationId xmlns:a16="http://schemas.microsoft.com/office/drawing/2014/main" id="{FE574478-76DE-4613-8FBD-36B3530818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68391" y="0"/>
            <a:ext cx="63502" cy="6858000"/>
          </a:xfrm>
          <a:solidFill>
            <a:schemeClr val="accent2"/>
          </a:solidFill>
          <a:effectLst/>
        </p:spPr>
        <p:txBody>
          <a:bodyPr rtlCol="0"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I</a:t>
            </a:r>
          </a:p>
        </p:txBody>
      </p:sp>
      <p:sp>
        <p:nvSpPr>
          <p:cNvPr id="19" name="Espace réservé d’image 18">
            <a:extLst>
              <a:ext uri="{FF2B5EF4-FFF2-40B4-BE49-F238E27FC236}">
                <a16:creationId xmlns:a16="http://schemas.microsoft.com/office/drawing/2014/main" id="{018BFA80-A3BB-4316-BD6E-3E5F6B4D89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013448" y="34960"/>
            <a:ext cx="5178552" cy="6823040"/>
          </a:xfrm>
          <a:custGeom>
            <a:avLst/>
            <a:gdLst>
              <a:gd name="connsiteX0" fmla="*/ 5178552 w 5178552"/>
              <a:gd name="connsiteY0" fmla="*/ 0 h 6823040"/>
              <a:gd name="connsiteX1" fmla="*/ 5178552 w 5178552"/>
              <a:gd name="connsiteY1" fmla="*/ 6823040 h 6823040"/>
              <a:gd name="connsiteX2" fmla="*/ 1752601 w 5178552"/>
              <a:gd name="connsiteY2" fmla="*/ 6823040 h 6823040"/>
              <a:gd name="connsiteX3" fmla="*/ 0 w 5178552"/>
              <a:gd name="connsiteY3" fmla="*/ 6823040 h 6823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8552" h="6823040">
                <a:moveTo>
                  <a:pt x="5178552" y="0"/>
                </a:moveTo>
                <a:lnTo>
                  <a:pt x="5178552" y="6823040"/>
                </a:lnTo>
                <a:lnTo>
                  <a:pt x="1752601" y="6823040"/>
                </a:lnTo>
                <a:lnTo>
                  <a:pt x="0" y="682304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/>
            </a:lvl1pPr>
          </a:lstStyle>
          <a:p>
            <a:pPr rtl="0"/>
            <a:r>
              <a:rPr lang="fr-FR" noProof="0"/>
              <a:t>Insérer image</a:t>
            </a:r>
          </a:p>
        </p:txBody>
      </p:sp>
    </p:spTree>
    <p:extLst>
      <p:ext uri="{BB962C8B-B14F-4D97-AF65-F5344CB8AC3E}">
        <p14:creationId xmlns:p14="http://schemas.microsoft.com/office/powerpoint/2010/main" val="369565339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entiè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’image 8">
            <a:extLst>
              <a:ext uri="{FF2B5EF4-FFF2-40B4-BE49-F238E27FC236}">
                <a16:creationId xmlns:a16="http://schemas.microsoft.com/office/drawing/2014/main" id="{17C4BA0D-DEC0-450E-8F4D-B0E6D2D7D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12191999" cy="6858000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rtl="0"/>
            <a:r>
              <a:rPr lang="fr-FR" noProof="0"/>
              <a:t>Insérer une image</a:t>
            </a:r>
          </a:p>
        </p:txBody>
      </p:sp>
      <p:sp>
        <p:nvSpPr>
          <p:cNvPr id="6" name="Espace réservé du texte 16">
            <a:extLst>
              <a:ext uri="{FF2B5EF4-FFF2-40B4-BE49-F238E27FC236}">
                <a16:creationId xmlns:a16="http://schemas.microsoft.com/office/drawing/2014/main" id="{16932398-C947-4474-88D6-4117EC391C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52269" y="1189969"/>
            <a:ext cx="4389542" cy="4677431"/>
          </a:xfrm>
          <a:solidFill>
            <a:schemeClr val="accent2">
              <a:alpha val="88000"/>
            </a:schemeClr>
          </a:solidFill>
          <a:ln w="28575">
            <a:solidFill>
              <a:schemeClr val="accent2"/>
            </a:solidFill>
          </a:ln>
          <a:effectLst/>
        </p:spPr>
        <p:txBody>
          <a:bodyPr rtlCol="0"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I</a:t>
            </a:r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88FDA84E-9F5D-4D50-8133-68FB098D7135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902789" y="1494770"/>
            <a:ext cx="3688080" cy="3915430"/>
          </a:xfrm>
        </p:spPr>
        <p:txBody>
          <a:bodyPr lIns="91440" rIns="91440" rtlCol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chemeClr val="bg1"/>
                </a:solidFill>
              </a:defRPr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 rtl="0"/>
            <a:r>
              <a:rPr lang="fr-FR" noProof="0"/>
              <a:t>Contenu important</a:t>
            </a:r>
          </a:p>
        </p:txBody>
      </p:sp>
      <p:sp>
        <p:nvSpPr>
          <p:cNvPr id="10" name="Espace réservé du numéro de diapositive 5">
            <a:extLst>
              <a:ext uri="{FF2B5EF4-FFF2-40B4-BE49-F238E27FC236}">
                <a16:creationId xmlns:a16="http://schemas.microsoft.com/office/drawing/2014/main" id="{1AC89BA5-7D71-4838-92DC-A9DD44EC05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pPr rtl="0"/>
            <a:fld id="{4FAB73BC-B049-4115-A692-8D63A059BFB8}" type="slidenum">
              <a:rPr lang="fr-FR" noProof="0" smtClean="0"/>
              <a:pPr/>
              <a:t>‹N°›</a:t>
            </a:fld>
            <a:endParaRPr lang="fr-FR" noProof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5614DBA-0879-4C83-B4B4-EECB085A20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8640" y="548640"/>
            <a:ext cx="11106150" cy="441960"/>
          </a:xfrm>
        </p:spPr>
        <p:txBody>
          <a:bodyPr rtlCol="0"/>
          <a:lstStyle/>
          <a:p>
            <a:pPr rtl="0"/>
            <a:r>
              <a:rPr lang="fr-FR" noProof="0"/>
              <a:t>Cliquez pour modifier le style du titre du masque</a:t>
            </a:r>
          </a:p>
        </p:txBody>
      </p:sp>
    </p:spTree>
    <p:extLst>
      <p:ext uri="{BB962C8B-B14F-4D97-AF65-F5344CB8AC3E}">
        <p14:creationId xmlns:p14="http://schemas.microsoft.com/office/powerpoint/2010/main" val="12197681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Sous-titre Contenu et demi-image_Barre de forme supérie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 10">
            <a:extLst>
              <a:ext uri="{FF2B5EF4-FFF2-40B4-BE49-F238E27FC236}">
                <a16:creationId xmlns:a16="http://schemas.microsoft.com/office/drawing/2014/main" id="{0B42CCEE-B750-4EF9-BAE5-217844AE7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2" name="Titre 1">
            <a:extLst>
              <a:ext uri="{FF2B5EF4-FFF2-40B4-BE49-F238E27FC236}">
                <a16:creationId xmlns:a16="http://schemas.microsoft.com/office/drawing/2014/main" id="{9015F2E0-A9EE-4095-8DFC-C3BBA80FA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90600"/>
            <a:ext cx="10805160" cy="707886"/>
          </a:xfrm>
        </p:spPr>
        <p:txBody>
          <a:bodyPr lIns="91440" rtlCol="0" anchor="t">
            <a:normAutofit/>
          </a:bodyPr>
          <a:lstStyle>
            <a:lvl1pPr>
              <a:lnSpc>
                <a:spcPct val="100000"/>
              </a:lnSpc>
              <a:defRPr sz="4000" b="0">
                <a:latin typeface="+mj-lt"/>
              </a:defRPr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35FB90DC-1879-4B22-883B-7444D1A858EC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48640" y="4021648"/>
            <a:ext cx="5090157" cy="1884265"/>
          </a:xfrm>
        </p:spPr>
        <p:txBody>
          <a:bodyPr lIns="91440" rIns="91440" rtlCol="0"/>
          <a:lstStyle/>
          <a:p>
            <a:pPr lvl="0" rtl="0"/>
            <a:r>
              <a:rPr lang="fr-FR" noProof="0"/>
              <a:t>Modifiez les styles du texte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4D8DAD49-E192-4934-8CF1-25E9CA66F76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8640" y="3429000"/>
            <a:ext cx="5090157" cy="424732"/>
          </a:xfrm>
          <a:noFill/>
        </p:spPr>
        <p:txBody>
          <a:bodyPr wrap="square" lIns="91440" rIns="91440" rtlCol="0">
            <a:spAutoFit/>
          </a:bodyPr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fr-FR" noProof="0"/>
              <a:t>AJOUTER TEXTE SUPPLÉMENTAIRE </a:t>
            </a:r>
          </a:p>
        </p:txBody>
      </p:sp>
      <p:sp>
        <p:nvSpPr>
          <p:cNvPr id="12" name="Espace réservé du contenu 6">
            <a:extLst>
              <a:ext uri="{FF2B5EF4-FFF2-40B4-BE49-F238E27FC236}">
                <a16:creationId xmlns:a16="http://schemas.microsoft.com/office/drawing/2014/main" id="{2E79C3B8-3CB6-4D76-8182-4489C35C869A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527803" y="4021648"/>
            <a:ext cx="5090157" cy="1884265"/>
          </a:xfrm>
        </p:spPr>
        <p:txBody>
          <a:bodyPr lIns="91440" rIns="91440" rtlCol="0"/>
          <a:lstStyle/>
          <a:p>
            <a:pPr lvl="0" rtl="0"/>
            <a:r>
              <a:rPr lang="fr-FR" noProof="0"/>
              <a:t>Modifiez les styles du texte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13" name="Espace réservé du texte 7">
            <a:extLst>
              <a:ext uri="{FF2B5EF4-FFF2-40B4-BE49-F238E27FC236}">
                <a16:creationId xmlns:a16="http://schemas.microsoft.com/office/drawing/2014/main" id="{0CBC5711-960A-4093-BF8D-E1FB5C4179A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527803" y="3429000"/>
            <a:ext cx="5090157" cy="424732"/>
          </a:xfrm>
          <a:noFill/>
        </p:spPr>
        <p:txBody>
          <a:bodyPr wrap="square" lIns="91440" rIns="91440" rtlCol="0">
            <a:sp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 rtl="0"/>
            <a:r>
              <a:rPr lang="fr-FR" noProof="0"/>
              <a:t>AJOUTER TEXTE SUPPLÉMENTAIRE </a:t>
            </a:r>
          </a:p>
        </p:txBody>
      </p:sp>
      <p:sp>
        <p:nvSpPr>
          <p:cNvPr id="14" name="Espace réservé d’image 7">
            <a:extLst>
              <a:ext uri="{FF2B5EF4-FFF2-40B4-BE49-F238E27FC236}">
                <a16:creationId xmlns:a16="http://schemas.microsoft.com/office/drawing/2014/main" id="{37CF37DF-A8A3-42D8-BAFE-0F56DCEC76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548944" y="2423061"/>
            <a:ext cx="711197" cy="723544"/>
          </a:xfrm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fr-FR" noProof="0"/>
              <a:t>Icône</a:t>
            </a:r>
          </a:p>
        </p:txBody>
      </p:sp>
      <p:sp>
        <p:nvSpPr>
          <p:cNvPr id="15" name="Espace réservé d’image 7">
            <a:extLst>
              <a:ext uri="{FF2B5EF4-FFF2-40B4-BE49-F238E27FC236}">
                <a16:creationId xmlns:a16="http://schemas.microsoft.com/office/drawing/2014/main" id="{6C4C965C-0B8E-48F5-AAAC-C3237DCB2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527803" y="2423061"/>
            <a:ext cx="711197" cy="723544"/>
          </a:xfrm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fr-FR" noProof="0"/>
              <a:t>Icône</a:t>
            </a:r>
          </a:p>
        </p:txBody>
      </p:sp>
      <p:sp>
        <p:nvSpPr>
          <p:cNvPr id="17" name="Espace réservé du numéro de diapositive 5">
            <a:extLst>
              <a:ext uri="{FF2B5EF4-FFF2-40B4-BE49-F238E27FC236}">
                <a16:creationId xmlns:a16="http://schemas.microsoft.com/office/drawing/2014/main" id="{C94646A1-59D8-49D7-B0E1-B7771AB22D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pPr rtl="0"/>
            <a:fld id="{4FAB73BC-B049-4115-A692-8D63A059BFB8}" type="slidenum">
              <a:rPr lang="fr-FR" noProof="0" smtClean="0"/>
              <a:pPr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9806680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re de contenu de sous-titre et de moitié Image_Top barre de for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 10">
            <a:extLst>
              <a:ext uri="{FF2B5EF4-FFF2-40B4-BE49-F238E27FC236}">
                <a16:creationId xmlns:a16="http://schemas.microsoft.com/office/drawing/2014/main" id="{0B42CCEE-B750-4EF9-BAE5-217844AE7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2" name="Titre 1">
            <a:extLst>
              <a:ext uri="{FF2B5EF4-FFF2-40B4-BE49-F238E27FC236}">
                <a16:creationId xmlns:a16="http://schemas.microsoft.com/office/drawing/2014/main" id="{9015F2E0-A9EE-4095-8DFC-C3BBA80FA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90600"/>
            <a:ext cx="10805160" cy="707886"/>
          </a:xfrm>
        </p:spPr>
        <p:txBody>
          <a:bodyPr lIns="91440" rtlCol="0" anchor="t">
            <a:normAutofit/>
          </a:bodyPr>
          <a:lstStyle>
            <a:lvl1pPr>
              <a:lnSpc>
                <a:spcPct val="100000"/>
              </a:lnSpc>
              <a:defRPr sz="4000" b="0">
                <a:latin typeface="+mj-lt"/>
              </a:defRPr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35FB90DC-1879-4B22-883B-7444D1A858EC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48640" y="4021648"/>
            <a:ext cx="3474720" cy="1884265"/>
          </a:xfrm>
        </p:spPr>
        <p:txBody>
          <a:bodyPr lIns="91440" rIns="91440" rtlCol="0"/>
          <a:lstStyle/>
          <a:p>
            <a:pPr lvl="0" rtl="0"/>
            <a:r>
              <a:rPr lang="fr-FR" noProof="0"/>
              <a:t>Modifiez les styles du texte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4D8DAD49-E192-4934-8CF1-25E9CA66F76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8640" y="3429000"/>
            <a:ext cx="3474720" cy="424732"/>
          </a:xfrm>
          <a:noFill/>
        </p:spPr>
        <p:txBody>
          <a:bodyPr wrap="square" lIns="91440" rIns="91440" rtlCol="0">
            <a:noAutofit/>
          </a:bodyPr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fr-FR" noProof="0"/>
              <a:t>AJOUTER TEXTE SUPPLÉMENTAIRE </a:t>
            </a:r>
          </a:p>
        </p:txBody>
      </p:sp>
      <p:sp>
        <p:nvSpPr>
          <p:cNvPr id="12" name="Espace réservé du contenu 6">
            <a:extLst>
              <a:ext uri="{FF2B5EF4-FFF2-40B4-BE49-F238E27FC236}">
                <a16:creationId xmlns:a16="http://schemas.microsoft.com/office/drawing/2014/main" id="{2E79C3B8-3CB6-4D76-8182-4489C35C869A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4358640" y="4021648"/>
            <a:ext cx="3474720" cy="1884265"/>
          </a:xfrm>
        </p:spPr>
        <p:txBody>
          <a:bodyPr lIns="91440" rIns="91440" rtlCol="0"/>
          <a:lstStyle/>
          <a:p>
            <a:pPr lvl="0" rtl="0"/>
            <a:r>
              <a:rPr lang="fr-FR" noProof="0"/>
              <a:t>Modifiez les styles du texte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13" name="Espace réservé du texte 7">
            <a:extLst>
              <a:ext uri="{FF2B5EF4-FFF2-40B4-BE49-F238E27FC236}">
                <a16:creationId xmlns:a16="http://schemas.microsoft.com/office/drawing/2014/main" id="{0CBC5711-960A-4093-BF8D-E1FB5C4179A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58640" y="3429000"/>
            <a:ext cx="3474720" cy="424732"/>
          </a:xfrm>
          <a:noFill/>
        </p:spPr>
        <p:txBody>
          <a:bodyPr wrap="square" lIns="91440" rIns="91440" rtlCol="0">
            <a:noAutofit/>
          </a:bodyPr>
          <a:lstStyle>
            <a:lvl1pPr marL="0" indent="0">
              <a:buNone/>
              <a:defRPr sz="2400" b="1">
                <a:solidFill>
                  <a:schemeClr val="accent5"/>
                </a:solidFill>
              </a:defRPr>
            </a:lvl1pPr>
          </a:lstStyle>
          <a:p>
            <a:pPr lvl="0" rtl="0"/>
            <a:r>
              <a:rPr lang="fr-FR" noProof="0"/>
              <a:t>AJOUTER TEXTE SUPPLÉMENTAIRE </a:t>
            </a:r>
          </a:p>
        </p:txBody>
      </p:sp>
      <p:sp>
        <p:nvSpPr>
          <p:cNvPr id="14" name="Espace réservé d’image 7">
            <a:extLst>
              <a:ext uri="{FF2B5EF4-FFF2-40B4-BE49-F238E27FC236}">
                <a16:creationId xmlns:a16="http://schemas.microsoft.com/office/drawing/2014/main" id="{37CF37DF-A8A3-42D8-BAFE-0F56DCEC76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548944" y="2423061"/>
            <a:ext cx="711197" cy="723544"/>
          </a:xfrm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fr-FR" noProof="0"/>
              <a:t>Icône</a:t>
            </a:r>
          </a:p>
        </p:txBody>
      </p:sp>
      <p:sp>
        <p:nvSpPr>
          <p:cNvPr id="15" name="Espace réservé d’image 7">
            <a:extLst>
              <a:ext uri="{FF2B5EF4-FFF2-40B4-BE49-F238E27FC236}">
                <a16:creationId xmlns:a16="http://schemas.microsoft.com/office/drawing/2014/main" id="{6C4C965C-0B8E-48F5-AAAC-C3237DCB2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4358640" y="2423061"/>
            <a:ext cx="711197" cy="723544"/>
          </a:xfrm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fr-FR" noProof="0"/>
              <a:t>Icône</a:t>
            </a:r>
          </a:p>
        </p:txBody>
      </p:sp>
      <p:sp>
        <p:nvSpPr>
          <p:cNvPr id="16" name="Espace réservé du contenu 6">
            <a:extLst>
              <a:ext uri="{FF2B5EF4-FFF2-40B4-BE49-F238E27FC236}">
                <a16:creationId xmlns:a16="http://schemas.microsoft.com/office/drawing/2014/main" id="{F4C1E55C-86D8-4053-9865-59D5B4F8A350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8168640" y="4021648"/>
            <a:ext cx="3474720" cy="1884265"/>
          </a:xfrm>
        </p:spPr>
        <p:txBody>
          <a:bodyPr lIns="91440" rIns="91440" rtlCol="0"/>
          <a:lstStyle/>
          <a:p>
            <a:pPr lvl="0" rtl="0"/>
            <a:r>
              <a:rPr lang="fr-FR" noProof="0"/>
              <a:t>Modifiez les styles du texte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17" name="Espace réservé du texte 7">
            <a:extLst>
              <a:ext uri="{FF2B5EF4-FFF2-40B4-BE49-F238E27FC236}">
                <a16:creationId xmlns:a16="http://schemas.microsoft.com/office/drawing/2014/main" id="{3B68B60C-9D86-4961-A5CE-AB650CA3364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168640" y="3429000"/>
            <a:ext cx="3474720" cy="424732"/>
          </a:xfrm>
          <a:noFill/>
        </p:spPr>
        <p:txBody>
          <a:bodyPr wrap="square" lIns="91440" rIns="91440" rtlCol="0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 rtl="0"/>
            <a:r>
              <a:rPr lang="fr-FR" noProof="0"/>
              <a:t>AJOUTER TEXTE SUPPLÉMENTAIRE </a:t>
            </a:r>
          </a:p>
        </p:txBody>
      </p:sp>
      <p:sp>
        <p:nvSpPr>
          <p:cNvPr id="19" name="Espace réservé d’image 7">
            <a:extLst>
              <a:ext uri="{FF2B5EF4-FFF2-40B4-BE49-F238E27FC236}">
                <a16:creationId xmlns:a16="http://schemas.microsoft.com/office/drawing/2014/main" id="{AFE200E7-D3F0-41C3-92B0-E09677035A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8168336" y="2423061"/>
            <a:ext cx="711197" cy="723544"/>
          </a:xfrm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fr-FR" noProof="0"/>
              <a:t>Icône</a:t>
            </a:r>
          </a:p>
        </p:txBody>
      </p:sp>
      <p:sp>
        <p:nvSpPr>
          <p:cNvPr id="21" name="Espace réservé du numéro de diapositive 5">
            <a:extLst>
              <a:ext uri="{FF2B5EF4-FFF2-40B4-BE49-F238E27FC236}">
                <a16:creationId xmlns:a16="http://schemas.microsoft.com/office/drawing/2014/main" id="{520633DF-6AFD-4B07-9AFD-09317A9CC6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pPr rtl="0"/>
            <a:fld id="{4FAB73BC-B049-4115-A692-8D63A059BFB8}" type="slidenum">
              <a:rPr lang="fr-FR" noProof="0" smtClean="0"/>
              <a:pPr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5668240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ône de titre contenu 2 lig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 10">
            <a:extLst>
              <a:ext uri="{FF2B5EF4-FFF2-40B4-BE49-F238E27FC236}">
                <a16:creationId xmlns:a16="http://schemas.microsoft.com/office/drawing/2014/main" id="{0B42CCEE-B750-4EF9-BAE5-217844AE7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2" name="Titre 1">
            <a:extLst>
              <a:ext uri="{FF2B5EF4-FFF2-40B4-BE49-F238E27FC236}">
                <a16:creationId xmlns:a16="http://schemas.microsoft.com/office/drawing/2014/main" id="{9015F2E0-A9EE-4095-8DFC-C3BBA80FA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90600"/>
            <a:ext cx="10805160" cy="707886"/>
          </a:xfrm>
        </p:spPr>
        <p:txBody>
          <a:bodyPr lIns="91440" rtlCol="0" anchor="t">
            <a:normAutofit/>
          </a:bodyPr>
          <a:lstStyle>
            <a:lvl1pPr>
              <a:lnSpc>
                <a:spcPct val="100000"/>
              </a:lnSpc>
              <a:defRPr sz="4000" b="0">
                <a:latin typeface="+mj-lt"/>
              </a:defRPr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35FB90DC-1879-4B22-883B-7444D1A858EC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562600" y="2438400"/>
            <a:ext cx="5901458" cy="975260"/>
          </a:xfrm>
        </p:spPr>
        <p:txBody>
          <a:bodyPr lIns="91440" rIns="91440" rtlCol="0" anchor="ctr">
            <a:noAutofit/>
          </a:bodyPr>
          <a:lstStyle>
            <a:lvl1pPr>
              <a:defRPr/>
            </a:lvl1pPr>
          </a:lstStyle>
          <a:p>
            <a:pPr lvl="0" rtl="0"/>
            <a:r>
              <a:rPr lang="fr-FR" noProof="0"/>
              <a:t>Texte de description </a:t>
            </a:r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4D8DAD49-E192-4934-8CF1-25E9CA66F76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524000" y="2713664"/>
            <a:ext cx="3474720" cy="424732"/>
          </a:xfrm>
          <a:noFill/>
        </p:spPr>
        <p:txBody>
          <a:bodyPr wrap="square" lIns="91440" rIns="91440" rtlCol="0">
            <a:noAutofit/>
          </a:bodyPr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fr-FR" noProof="0"/>
              <a:t>AJOUTER TEXTE SUPPLÉMENTAIRE </a:t>
            </a:r>
          </a:p>
        </p:txBody>
      </p:sp>
      <p:sp>
        <p:nvSpPr>
          <p:cNvPr id="14" name="Espace réservé d’image 7">
            <a:extLst>
              <a:ext uri="{FF2B5EF4-FFF2-40B4-BE49-F238E27FC236}">
                <a16:creationId xmlns:a16="http://schemas.microsoft.com/office/drawing/2014/main" id="{37CF37DF-A8A3-42D8-BAFE-0F56DCEC76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548944" y="2564258"/>
            <a:ext cx="711197" cy="723544"/>
          </a:xfrm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fr-FR" noProof="0"/>
              <a:t>Icône</a:t>
            </a:r>
          </a:p>
        </p:txBody>
      </p:sp>
      <p:sp>
        <p:nvSpPr>
          <p:cNvPr id="20" name="Espace réservé du contenu 6">
            <a:extLst>
              <a:ext uri="{FF2B5EF4-FFF2-40B4-BE49-F238E27FC236}">
                <a16:creationId xmlns:a16="http://schemas.microsoft.com/office/drawing/2014/main" id="{36B305EA-E44E-48DA-922F-20D8D3496709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5562600" y="4391622"/>
            <a:ext cx="5901458" cy="975260"/>
          </a:xfrm>
        </p:spPr>
        <p:txBody>
          <a:bodyPr lIns="91440" rIns="91440" rtlCol="0" anchor="ctr">
            <a:noAutofit/>
          </a:bodyPr>
          <a:lstStyle>
            <a:lvl1pPr>
              <a:defRPr/>
            </a:lvl1pPr>
          </a:lstStyle>
          <a:p>
            <a:pPr lvl="0" rtl="0"/>
            <a:r>
              <a:rPr lang="fr-FR" noProof="0"/>
              <a:t>Texte de description </a:t>
            </a:r>
          </a:p>
        </p:txBody>
      </p:sp>
      <p:sp>
        <p:nvSpPr>
          <p:cNvPr id="21" name="Espace réservé du texte 7">
            <a:extLst>
              <a:ext uri="{FF2B5EF4-FFF2-40B4-BE49-F238E27FC236}">
                <a16:creationId xmlns:a16="http://schemas.microsoft.com/office/drawing/2014/main" id="{038D7323-C655-4E9F-A5C0-AE44AF90708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524000" y="4666886"/>
            <a:ext cx="3474720" cy="424732"/>
          </a:xfrm>
          <a:noFill/>
        </p:spPr>
        <p:txBody>
          <a:bodyPr wrap="square" lIns="91440" rIns="91440" rtlCol="0">
            <a:noAutofit/>
          </a:bodyPr>
          <a:lstStyle>
            <a:lvl1pPr marL="0" indent="0">
              <a:buNone/>
              <a:defRPr sz="2400" b="1">
                <a:solidFill>
                  <a:schemeClr val="accent5"/>
                </a:solidFill>
              </a:defRPr>
            </a:lvl1pPr>
          </a:lstStyle>
          <a:p>
            <a:pPr lvl="0" rtl="0"/>
            <a:r>
              <a:rPr lang="fr-FR" noProof="0"/>
              <a:t>AJOUTER TEXTE SUPPLÉMENTAIRE </a:t>
            </a:r>
          </a:p>
        </p:txBody>
      </p:sp>
      <p:sp>
        <p:nvSpPr>
          <p:cNvPr id="22" name="Espace réservé d’image 7">
            <a:extLst>
              <a:ext uri="{FF2B5EF4-FFF2-40B4-BE49-F238E27FC236}">
                <a16:creationId xmlns:a16="http://schemas.microsoft.com/office/drawing/2014/main" id="{F79C998E-1F82-4AC1-AD39-82F45A05CE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548944" y="4517480"/>
            <a:ext cx="711197" cy="723544"/>
          </a:xfrm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fr-FR" noProof="0"/>
              <a:t>Icône</a:t>
            </a:r>
          </a:p>
        </p:txBody>
      </p:sp>
      <p:sp>
        <p:nvSpPr>
          <p:cNvPr id="16" name="Espace réservé du numéro de diapositive 5">
            <a:extLst>
              <a:ext uri="{FF2B5EF4-FFF2-40B4-BE49-F238E27FC236}">
                <a16:creationId xmlns:a16="http://schemas.microsoft.com/office/drawing/2014/main" id="{E0693782-2388-4647-A185-3753739701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pPr rtl="0"/>
            <a:fld id="{4FAB73BC-B049-4115-A692-8D63A059BFB8}" type="slidenum">
              <a:rPr lang="fr-FR" noProof="0" smtClean="0"/>
              <a:pPr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8621574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ône de titre contenu 3 lig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 10">
            <a:extLst>
              <a:ext uri="{FF2B5EF4-FFF2-40B4-BE49-F238E27FC236}">
                <a16:creationId xmlns:a16="http://schemas.microsoft.com/office/drawing/2014/main" id="{0B42CCEE-B750-4EF9-BAE5-217844AE7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2" name="Titre 1">
            <a:extLst>
              <a:ext uri="{FF2B5EF4-FFF2-40B4-BE49-F238E27FC236}">
                <a16:creationId xmlns:a16="http://schemas.microsoft.com/office/drawing/2014/main" id="{9015F2E0-A9EE-4095-8DFC-C3BBA80FA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90600"/>
            <a:ext cx="10805160" cy="707886"/>
          </a:xfrm>
        </p:spPr>
        <p:txBody>
          <a:bodyPr lIns="91440" rtlCol="0" anchor="t">
            <a:normAutofit/>
          </a:bodyPr>
          <a:lstStyle>
            <a:lvl1pPr>
              <a:lnSpc>
                <a:spcPct val="100000"/>
              </a:lnSpc>
              <a:defRPr sz="4000" b="0">
                <a:latin typeface="+mj-lt"/>
              </a:defRPr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35FB90DC-1879-4B22-883B-7444D1A858EC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562600" y="2423061"/>
            <a:ext cx="5901458" cy="1005939"/>
          </a:xfrm>
        </p:spPr>
        <p:txBody>
          <a:bodyPr lIns="91440" rIns="91440" rtlCol="0"/>
          <a:lstStyle>
            <a:lvl1pPr>
              <a:defRPr/>
            </a:lvl1pPr>
          </a:lstStyle>
          <a:p>
            <a:pPr lvl="0" rtl="0"/>
            <a:r>
              <a:rPr lang="fr-FR" noProof="0"/>
              <a:t>Texte de description </a:t>
            </a:r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4D8DAD49-E192-4934-8CF1-25E9CA66F76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524000" y="2547465"/>
            <a:ext cx="3810000" cy="757130"/>
          </a:xfrm>
          <a:noFill/>
        </p:spPr>
        <p:txBody>
          <a:bodyPr wrap="square" lIns="91440" rIns="91440" rtlCol="0" anchor="ctr">
            <a:spAutoFit/>
          </a:bodyPr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fr-FR" noProof="0"/>
              <a:t>AJOUTER TEXTE SUPPLÉMENTAIRE </a:t>
            </a:r>
          </a:p>
        </p:txBody>
      </p:sp>
      <p:sp>
        <p:nvSpPr>
          <p:cNvPr id="14" name="Espace réservé d’image 7">
            <a:extLst>
              <a:ext uri="{FF2B5EF4-FFF2-40B4-BE49-F238E27FC236}">
                <a16:creationId xmlns:a16="http://schemas.microsoft.com/office/drawing/2014/main" id="{37CF37DF-A8A3-42D8-BAFE-0F56DCEC76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548944" y="2564258"/>
            <a:ext cx="711197" cy="723544"/>
          </a:xfrm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fr-FR" noProof="0"/>
              <a:t>Icône</a:t>
            </a:r>
          </a:p>
        </p:txBody>
      </p:sp>
      <p:sp>
        <p:nvSpPr>
          <p:cNvPr id="20" name="Espace réservé du contenu 6">
            <a:extLst>
              <a:ext uri="{FF2B5EF4-FFF2-40B4-BE49-F238E27FC236}">
                <a16:creationId xmlns:a16="http://schemas.microsoft.com/office/drawing/2014/main" id="{36B305EA-E44E-48DA-922F-20D8D3496709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5562600" y="3556396"/>
            <a:ext cx="5901458" cy="1005939"/>
          </a:xfrm>
        </p:spPr>
        <p:txBody>
          <a:bodyPr lIns="91440" rIns="91440" rtlCol="0"/>
          <a:lstStyle>
            <a:lvl1pPr>
              <a:defRPr/>
            </a:lvl1pPr>
          </a:lstStyle>
          <a:p>
            <a:pPr lvl="0" rtl="0"/>
            <a:r>
              <a:rPr lang="fr-FR" noProof="0"/>
              <a:t>Texte de description </a:t>
            </a:r>
          </a:p>
        </p:txBody>
      </p:sp>
      <p:sp>
        <p:nvSpPr>
          <p:cNvPr id="21" name="Espace réservé du texte 7">
            <a:extLst>
              <a:ext uri="{FF2B5EF4-FFF2-40B4-BE49-F238E27FC236}">
                <a16:creationId xmlns:a16="http://schemas.microsoft.com/office/drawing/2014/main" id="{038D7323-C655-4E9F-A5C0-AE44AF90708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524000" y="3680800"/>
            <a:ext cx="3810000" cy="757130"/>
          </a:xfrm>
          <a:noFill/>
        </p:spPr>
        <p:txBody>
          <a:bodyPr wrap="square" lIns="91440" rIns="91440" rtlCol="0" anchor="ctr">
            <a:spAutoFit/>
          </a:bodyPr>
          <a:lstStyle>
            <a:lvl1pPr marL="0" indent="0">
              <a:buNone/>
              <a:defRPr sz="2400" b="1">
                <a:solidFill>
                  <a:schemeClr val="accent5"/>
                </a:solidFill>
              </a:defRPr>
            </a:lvl1pPr>
          </a:lstStyle>
          <a:p>
            <a:pPr lvl="0" rtl="0"/>
            <a:r>
              <a:rPr lang="fr-FR" noProof="0"/>
              <a:t>AJOUTER TEXTE SUPPLÉMENTAIRE </a:t>
            </a:r>
          </a:p>
        </p:txBody>
      </p:sp>
      <p:sp>
        <p:nvSpPr>
          <p:cNvPr id="22" name="Espace réservé d’image 7">
            <a:extLst>
              <a:ext uri="{FF2B5EF4-FFF2-40B4-BE49-F238E27FC236}">
                <a16:creationId xmlns:a16="http://schemas.microsoft.com/office/drawing/2014/main" id="{F79C998E-1F82-4AC1-AD39-82F45A05CE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548944" y="3697593"/>
            <a:ext cx="711197" cy="723544"/>
          </a:xfrm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fr-FR" noProof="0"/>
              <a:t>Icône</a:t>
            </a:r>
          </a:p>
        </p:txBody>
      </p:sp>
      <p:sp>
        <p:nvSpPr>
          <p:cNvPr id="16" name="Espace réservé du numéro de diapositive 5">
            <a:extLst>
              <a:ext uri="{FF2B5EF4-FFF2-40B4-BE49-F238E27FC236}">
                <a16:creationId xmlns:a16="http://schemas.microsoft.com/office/drawing/2014/main" id="{E0693782-2388-4647-A185-3753739701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pPr rtl="0"/>
            <a:fld id="{4FAB73BC-B049-4115-A692-8D63A059BFB8}" type="slidenum">
              <a:rPr lang="fr-FR" noProof="0" smtClean="0"/>
              <a:pPr/>
              <a:t>‹N°›</a:t>
            </a:fld>
            <a:endParaRPr lang="fr-FR" noProof="0"/>
          </a:p>
        </p:txBody>
      </p:sp>
      <p:sp>
        <p:nvSpPr>
          <p:cNvPr id="13" name="Espace réservé du contenu 6">
            <a:extLst>
              <a:ext uri="{FF2B5EF4-FFF2-40B4-BE49-F238E27FC236}">
                <a16:creationId xmlns:a16="http://schemas.microsoft.com/office/drawing/2014/main" id="{3FD6DDB9-4D92-43F8-B746-ABBAB109CA1E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5562600" y="4689732"/>
            <a:ext cx="5901458" cy="1005939"/>
          </a:xfrm>
        </p:spPr>
        <p:txBody>
          <a:bodyPr lIns="91440" rIns="91440" rtlCol="0"/>
          <a:lstStyle>
            <a:lvl1pPr>
              <a:defRPr/>
            </a:lvl1pPr>
          </a:lstStyle>
          <a:p>
            <a:pPr lvl="0" rtl="0"/>
            <a:r>
              <a:rPr lang="fr-FR" noProof="0"/>
              <a:t>Texte de description </a:t>
            </a:r>
          </a:p>
        </p:txBody>
      </p:sp>
      <p:sp>
        <p:nvSpPr>
          <p:cNvPr id="17" name="Espace réservé du texte 7">
            <a:extLst>
              <a:ext uri="{FF2B5EF4-FFF2-40B4-BE49-F238E27FC236}">
                <a16:creationId xmlns:a16="http://schemas.microsoft.com/office/drawing/2014/main" id="{13E2F95F-BD26-4AA8-941E-3993C9F1DBB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524000" y="4814136"/>
            <a:ext cx="3810000" cy="757130"/>
          </a:xfrm>
          <a:noFill/>
        </p:spPr>
        <p:txBody>
          <a:bodyPr wrap="square" lIns="91440" rIns="91440" rtlCol="0" anchor="ctr">
            <a:spAutoFit/>
          </a:bodyPr>
          <a:lstStyle>
            <a:lvl1pPr marL="0" indent="0">
              <a:buNone/>
              <a:defRPr sz="2400" b="1">
                <a:solidFill>
                  <a:schemeClr val="accent6"/>
                </a:solidFill>
              </a:defRPr>
            </a:lvl1pPr>
          </a:lstStyle>
          <a:p>
            <a:pPr lvl="0" rtl="0"/>
            <a:r>
              <a:rPr lang="fr-FR" noProof="0"/>
              <a:t>AJOUTER TEXTE SUPPLÉMENTAIRE </a:t>
            </a:r>
          </a:p>
        </p:txBody>
      </p:sp>
      <p:sp>
        <p:nvSpPr>
          <p:cNvPr id="19" name="Espace réservé d’image 7">
            <a:extLst>
              <a:ext uri="{FF2B5EF4-FFF2-40B4-BE49-F238E27FC236}">
                <a16:creationId xmlns:a16="http://schemas.microsoft.com/office/drawing/2014/main" id="{68F52DD2-B3F0-4652-8C7B-96406F99FC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548944" y="4830929"/>
            <a:ext cx="711197" cy="723544"/>
          </a:xfrm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fr-FR" noProof="0"/>
              <a:t>Icône</a:t>
            </a:r>
          </a:p>
        </p:txBody>
      </p:sp>
    </p:spTree>
    <p:extLst>
      <p:ext uri="{BB962C8B-B14F-4D97-AF65-F5344CB8AC3E}">
        <p14:creationId xmlns:p14="http://schemas.microsoft.com/office/powerpoint/2010/main" val="28474110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ône de correctif de titre Icône de contenu 3 lig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orme libre : Forme 33">
            <a:extLst>
              <a:ext uri="{FF2B5EF4-FFF2-40B4-BE49-F238E27FC236}">
                <a16:creationId xmlns:a16="http://schemas.microsoft.com/office/drawing/2014/main" id="{724AA86D-A811-42CE-8C83-8053DFC667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" y="0"/>
            <a:ext cx="8329286" cy="6858000"/>
          </a:xfrm>
          <a:custGeom>
            <a:avLst/>
            <a:gdLst>
              <a:gd name="connsiteX0" fmla="*/ 0 w 8329286"/>
              <a:gd name="connsiteY0" fmla="*/ 0 h 6858000"/>
              <a:gd name="connsiteX1" fmla="*/ 8329286 w 8329286"/>
              <a:gd name="connsiteY1" fmla="*/ 0 h 6858000"/>
              <a:gd name="connsiteX2" fmla="*/ 8329286 w 8329286"/>
              <a:gd name="connsiteY2" fmla="*/ 68183 h 6858000"/>
              <a:gd name="connsiteX3" fmla="*/ 3175958 w 8329286"/>
              <a:gd name="connsiteY3" fmla="*/ 6858000 h 6858000"/>
              <a:gd name="connsiteX4" fmla="*/ 0 w 8329286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29286" h="6858000">
                <a:moveTo>
                  <a:pt x="0" y="0"/>
                </a:moveTo>
                <a:lnTo>
                  <a:pt x="8329286" y="0"/>
                </a:lnTo>
                <a:lnTo>
                  <a:pt x="8329286" y="68183"/>
                </a:lnTo>
                <a:lnTo>
                  <a:pt x="317595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1" name="Rectangle 10">
            <a:extLst>
              <a:ext uri="{FF2B5EF4-FFF2-40B4-BE49-F238E27FC236}">
                <a16:creationId xmlns:a16="http://schemas.microsoft.com/office/drawing/2014/main" id="{0B42CCEE-B750-4EF9-BAE5-217844AE7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015F2E0-A9EE-4095-8DFC-C3BBA80FA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90600"/>
            <a:ext cx="10805160" cy="707886"/>
          </a:xfrm>
        </p:spPr>
        <p:txBody>
          <a:bodyPr lIns="91440" rtlCol="0" anchor="t">
            <a:normAutofit/>
          </a:bodyPr>
          <a:lstStyle>
            <a:lvl1pPr>
              <a:lnSpc>
                <a:spcPct val="100000"/>
              </a:lnSpc>
              <a:defRPr sz="4000" b="0">
                <a:latin typeface="+mj-lt"/>
              </a:defRPr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35FB90DC-1879-4B22-883B-7444D1A858EC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151214" y="2035302"/>
            <a:ext cx="4312844" cy="914490"/>
          </a:xfrm>
        </p:spPr>
        <p:txBody>
          <a:bodyPr lIns="91440" rIns="91440" rtlCol="0" anchor="ctr">
            <a:noAutofit/>
          </a:bodyPr>
          <a:lstStyle>
            <a:lvl1pPr marL="0" indent="0">
              <a:buNone/>
              <a:defRPr sz="1400"/>
            </a:lvl1pPr>
          </a:lstStyle>
          <a:p>
            <a:pPr lvl="0" rtl="0"/>
            <a:r>
              <a:rPr lang="fr-FR" noProof="0"/>
              <a:t>Texte de description </a:t>
            </a:r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4D8DAD49-E192-4934-8CF1-25E9CA66F76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4840" y="2280181"/>
            <a:ext cx="4937760" cy="424732"/>
          </a:xfrm>
          <a:noFill/>
        </p:spPr>
        <p:txBody>
          <a:bodyPr wrap="square" lIns="91440" rIns="91440" rtlCol="0" anchor="ctr">
            <a:noAutofit/>
          </a:bodyPr>
          <a:lstStyle>
            <a:lvl1pPr marL="0" indent="0" algn="r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fr-FR" noProof="0"/>
              <a:t>AJOUTER TEXTE </a:t>
            </a:r>
          </a:p>
        </p:txBody>
      </p:sp>
      <p:sp>
        <p:nvSpPr>
          <p:cNvPr id="14" name="Espace réservé d’image 7">
            <a:extLst>
              <a:ext uri="{FF2B5EF4-FFF2-40B4-BE49-F238E27FC236}">
                <a16:creationId xmlns:a16="http://schemas.microsoft.com/office/drawing/2014/main" id="{37CF37DF-A8A3-42D8-BAFE-0F56DCEC76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5756426" y="1935993"/>
            <a:ext cx="1094116" cy="1113108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fr-FR" noProof="0"/>
              <a:t>Icône</a:t>
            </a:r>
          </a:p>
        </p:txBody>
      </p:sp>
      <p:sp>
        <p:nvSpPr>
          <p:cNvPr id="20" name="Espace réservé du contenu 6">
            <a:extLst>
              <a:ext uri="{FF2B5EF4-FFF2-40B4-BE49-F238E27FC236}">
                <a16:creationId xmlns:a16="http://schemas.microsoft.com/office/drawing/2014/main" id="{36B305EA-E44E-48DA-922F-20D8D3496709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6071132" y="3576256"/>
            <a:ext cx="5392925" cy="914490"/>
          </a:xfrm>
        </p:spPr>
        <p:txBody>
          <a:bodyPr lIns="91440" rIns="91440" rtlCol="0" anchor="ctr">
            <a:noAutofit/>
          </a:bodyPr>
          <a:lstStyle>
            <a:lvl1pPr marL="0" indent="0">
              <a:buNone/>
              <a:defRPr sz="1400"/>
            </a:lvl1pPr>
          </a:lstStyle>
          <a:p>
            <a:pPr lvl="0" rtl="0"/>
            <a:r>
              <a:rPr lang="fr-FR" noProof="0"/>
              <a:t>Texte de description </a:t>
            </a:r>
          </a:p>
        </p:txBody>
      </p:sp>
      <p:sp>
        <p:nvSpPr>
          <p:cNvPr id="21" name="Espace réservé du texte 7">
            <a:extLst>
              <a:ext uri="{FF2B5EF4-FFF2-40B4-BE49-F238E27FC236}">
                <a16:creationId xmlns:a16="http://schemas.microsoft.com/office/drawing/2014/main" id="{038D7323-C655-4E9F-A5C0-AE44AF90708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48640" y="3846999"/>
            <a:ext cx="4023360" cy="424732"/>
          </a:xfrm>
          <a:noFill/>
        </p:spPr>
        <p:txBody>
          <a:bodyPr wrap="square" lIns="91440" rIns="91440" rtlCol="0" anchor="ctr">
            <a:noAutofit/>
          </a:bodyPr>
          <a:lstStyle>
            <a:lvl1pPr marL="0" indent="0" algn="r">
              <a:buNone/>
              <a:defRPr sz="2000" b="1">
                <a:solidFill>
                  <a:schemeClr val="accent5"/>
                </a:solidFill>
              </a:defRPr>
            </a:lvl1pPr>
          </a:lstStyle>
          <a:p>
            <a:pPr lvl="0" rtl="0"/>
            <a:r>
              <a:rPr lang="fr-FR" noProof="0"/>
              <a:t>AJOUTER TEXTE </a:t>
            </a:r>
          </a:p>
        </p:txBody>
      </p:sp>
      <p:sp>
        <p:nvSpPr>
          <p:cNvPr id="22" name="Espace réservé d’image 7">
            <a:extLst>
              <a:ext uri="{FF2B5EF4-FFF2-40B4-BE49-F238E27FC236}">
                <a16:creationId xmlns:a16="http://schemas.microsoft.com/office/drawing/2014/main" id="{F79C998E-1F82-4AC1-AD39-82F45A05CE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4774508" y="3502811"/>
            <a:ext cx="1094116" cy="1113108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fr-FR" noProof="0"/>
              <a:t>Icône</a:t>
            </a:r>
          </a:p>
        </p:txBody>
      </p:sp>
      <p:sp>
        <p:nvSpPr>
          <p:cNvPr id="16" name="Espace réservé du numéro de diapositive 5">
            <a:extLst>
              <a:ext uri="{FF2B5EF4-FFF2-40B4-BE49-F238E27FC236}">
                <a16:creationId xmlns:a16="http://schemas.microsoft.com/office/drawing/2014/main" id="{E0693782-2388-4647-A185-3753739701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pPr rtl="0"/>
            <a:fld id="{4FAB73BC-B049-4115-A692-8D63A059BFB8}" type="slidenum">
              <a:rPr lang="fr-FR" noProof="0" smtClean="0"/>
              <a:pPr/>
              <a:t>‹N°›</a:t>
            </a:fld>
            <a:endParaRPr lang="fr-FR" noProof="0"/>
          </a:p>
        </p:txBody>
      </p:sp>
      <p:sp>
        <p:nvSpPr>
          <p:cNvPr id="13" name="Espace réservé du contenu 6">
            <a:extLst>
              <a:ext uri="{FF2B5EF4-FFF2-40B4-BE49-F238E27FC236}">
                <a16:creationId xmlns:a16="http://schemas.microsoft.com/office/drawing/2014/main" id="{3FD6DDB9-4D92-43F8-B746-ABBAB109CA1E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4949699" y="5117210"/>
            <a:ext cx="6514359" cy="914490"/>
          </a:xfrm>
        </p:spPr>
        <p:txBody>
          <a:bodyPr lIns="91440" rIns="91440" rtlCol="0" anchor="ctr">
            <a:noAutofit/>
          </a:bodyPr>
          <a:lstStyle>
            <a:lvl1pPr marL="0" indent="0">
              <a:buNone/>
              <a:defRPr sz="1400"/>
            </a:lvl1pPr>
          </a:lstStyle>
          <a:p>
            <a:pPr lvl="0" rtl="0"/>
            <a:r>
              <a:rPr lang="fr-FR" noProof="0"/>
              <a:t>Texte de description </a:t>
            </a:r>
          </a:p>
        </p:txBody>
      </p:sp>
      <p:sp>
        <p:nvSpPr>
          <p:cNvPr id="17" name="Espace réservé du texte 7">
            <a:extLst>
              <a:ext uri="{FF2B5EF4-FFF2-40B4-BE49-F238E27FC236}">
                <a16:creationId xmlns:a16="http://schemas.microsoft.com/office/drawing/2014/main" id="{13E2F95F-BD26-4AA8-941E-3993C9F1DBB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48641" y="5362089"/>
            <a:ext cx="2956560" cy="424732"/>
          </a:xfrm>
          <a:noFill/>
        </p:spPr>
        <p:txBody>
          <a:bodyPr wrap="square" lIns="91440" rIns="91440" rtlCol="0" anchor="ctr">
            <a:noAutofit/>
          </a:bodyPr>
          <a:lstStyle>
            <a:lvl1pPr marL="0" indent="0" algn="r">
              <a:buNone/>
              <a:defRPr sz="2000" b="1">
                <a:solidFill>
                  <a:schemeClr val="accent6"/>
                </a:solidFill>
              </a:defRPr>
            </a:lvl1pPr>
          </a:lstStyle>
          <a:p>
            <a:pPr lvl="0" rtl="0"/>
            <a:r>
              <a:rPr lang="fr-FR" noProof="0"/>
              <a:t>AJOUTER TEXTE </a:t>
            </a:r>
          </a:p>
        </p:txBody>
      </p:sp>
      <p:sp>
        <p:nvSpPr>
          <p:cNvPr id="19" name="Espace réservé d’image 7">
            <a:extLst>
              <a:ext uri="{FF2B5EF4-FFF2-40B4-BE49-F238E27FC236}">
                <a16:creationId xmlns:a16="http://schemas.microsoft.com/office/drawing/2014/main" id="{68F52DD2-B3F0-4652-8C7B-96406F99FC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3680392" y="5017901"/>
            <a:ext cx="1094116" cy="1113108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fr-FR" noProof="0"/>
              <a:t>Icône</a:t>
            </a:r>
          </a:p>
        </p:txBody>
      </p:sp>
      <p:sp>
        <p:nvSpPr>
          <p:cNvPr id="35" name="Forme libre : Forme 34">
            <a:extLst>
              <a:ext uri="{FF2B5EF4-FFF2-40B4-BE49-F238E27FC236}">
                <a16:creationId xmlns:a16="http://schemas.microsoft.com/office/drawing/2014/main" id="{79F57DF2-7AB9-4D3A-AADE-E93D5621B0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329286" cy="457200"/>
          </a:xfrm>
          <a:custGeom>
            <a:avLst/>
            <a:gdLst>
              <a:gd name="connsiteX0" fmla="*/ 0 w 8329286"/>
              <a:gd name="connsiteY0" fmla="*/ 0 h 457200"/>
              <a:gd name="connsiteX1" fmla="*/ 8329286 w 8329286"/>
              <a:gd name="connsiteY1" fmla="*/ 0 h 457200"/>
              <a:gd name="connsiteX2" fmla="*/ 7982281 w 8329286"/>
              <a:gd name="connsiteY2" fmla="*/ 457200 h 457200"/>
              <a:gd name="connsiteX3" fmla="*/ 0 w 8329286"/>
              <a:gd name="connsiteY3" fmla="*/ 45720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29286" h="457200">
                <a:moveTo>
                  <a:pt x="0" y="0"/>
                </a:moveTo>
                <a:lnTo>
                  <a:pt x="8329286" y="0"/>
                </a:lnTo>
                <a:lnTo>
                  <a:pt x="7982281" y="457200"/>
                </a:lnTo>
                <a:lnTo>
                  <a:pt x="0" y="457200"/>
                </a:lnTo>
                <a:close/>
              </a:path>
            </a:pathLst>
          </a:cu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3589743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de correctif Titre uniqu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orme libre : Forme 33">
            <a:extLst>
              <a:ext uri="{FF2B5EF4-FFF2-40B4-BE49-F238E27FC236}">
                <a16:creationId xmlns:a16="http://schemas.microsoft.com/office/drawing/2014/main" id="{724AA86D-A811-42CE-8C83-8053DFC667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" y="0"/>
            <a:ext cx="8329286" cy="6858000"/>
          </a:xfrm>
          <a:custGeom>
            <a:avLst/>
            <a:gdLst>
              <a:gd name="connsiteX0" fmla="*/ 0 w 8329286"/>
              <a:gd name="connsiteY0" fmla="*/ 0 h 6858000"/>
              <a:gd name="connsiteX1" fmla="*/ 8329286 w 8329286"/>
              <a:gd name="connsiteY1" fmla="*/ 0 h 6858000"/>
              <a:gd name="connsiteX2" fmla="*/ 8329286 w 8329286"/>
              <a:gd name="connsiteY2" fmla="*/ 68183 h 6858000"/>
              <a:gd name="connsiteX3" fmla="*/ 3175958 w 8329286"/>
              <a:gd name="connsiteY3" fmla="*/ 6858000 h 6858000"/>
              <a:gd name="connsiteX4" fmla="*/ 0 w 8329286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29286" h="6858000">
                <a:moveTo>
                  <a:pt x="0" y="0"/>
                </a:moveTo>
                <a:lnTo>
                  <a:pt x="8329286" y="0"/>
                </a:lnTo>
                <a:lnTo>
                  <a:pt x="8329286" y="68183"/>
                </a:lnTo>
                <a:lnTo>
                  <a:pt x="317595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1" name="Rectangle 10">
            <a:extLst>
              <a:ext uri="{FF2B5EF4-FFF2-40B4-BE49-F238E27FC236}">
                <a16:creationId xmlns:a16="http://schemas.microsoft.com/office/drawing/2014/main" id="{0B42CCEE-B750-4EF9-BAE5-217844AE7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015F2E0-A9EE-4095-8DFC-C3BBA80FA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90600"/>
            <a:ext cx="10805160" cy="707886"/>
          </a:xfrm>
        </p:spPr>
        <p:txBody>
          <a:bodyPr lIns="91440" rtlCol="0" anchor="t">
            <a:normAutofit/>
          </a:bodyPr>
          <a:lstStyle>
            <a:lvl1pPr>
              <a:lnSpc>
                <a:spcPct val="100000"/>
              </a:lnSpc>
              <a:defRPr sz="4000" b="0">
                <a:latin typeface="+mj-lt"/>
              </a:defRPr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16" name="Espace réservé du numéro de diapositive 5">
            <a:extLst>
              <a:ext uri="{FF2B5EF4-FFF2-40B4-BE49-F238E27FC236}">
                <a16:creationId xmlns:a16="http://schemas.microsoft.com/office/drawing/2014/main" id="{E0693782-2388-4647-A185-3753739701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pPr rtl="0"/>
            <a:fld id="{4FAB73BC-B049-4115-A692-8D63A059BFB8}" type="slidenum">
              <a:rPr lang="fr-FR" noProof="0" smtClean="0"/>
              <a:pPr/>
              <a:t>‹N°›</a:t>
            </a:fld>
            <a:endParaRPr lang="fr-FR" noProof="0"/>
          </a:p>
        </p:txBody>
      </p:sp>
      <p:sp>
        <p:nvSpPr>
          <p:cNvPr id="15" name="Forme libre : Forme 14">
            <a:extLst>
              <a:ext uri="{FF2B5EF4-FFF2-40B4-BE49-F238E27FC236}">
                <a16:creationId xmlns:a16="http://schemas.microsoft.com/office/drawing/2014/main" id="{89314C5F-7D40-40CF-8951-9660A5ACE1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329286" cy="457200"/>
          </a:xfrm>
          <a:custGeom>
            <a:avLst/>
            <a:gdLst>
              <a:gd name="connsiteX0" fmla="*/ 0 w 8329286"/>
              <a:gd name="connsiteY0" fmla="*/ 0 h 457200"/>
              <a:gd name="connsiteX1" fmla="*/ 8329286 w 8329286"/>
              <a:gd name="connsiteY1" fmla="*/ 0 h 457200"/>
              <a:gd name="connsiteX2" fmla="*/ 7982281 w 8329286"/>
              <a:gd name="connsiteY2" fmla="*/ 457200 h 457200"/>
              <a:gd name="connsiteX3" fmla="*/ 0 w 8329286"/>
              <a:gd name="connsiteY3" fmla="*/ 45720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29286" h="457200">
                <a:moveTo>
                  <a:pt x="0" y="0"/>
                </a:moveTo>
                <a:lnTo>
                  <a:pt x="8329286" y="0"/>
                </a:lnTo>
                <a:lnTo>
                  <a:pt x="7982281" y="457200"/>
                </a:lnTo>
                <a:lnTo>
                  <a:pt x="0" y="457200"/>
                </a:lnTo>
                <a:close/>
              </a:path>
            </a:pathLst>
          </a:cu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6B4884FC-8C22-42B9-9E84-2B12AC7336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2018097" y="5181600"/>
            <a:ext cx="688207" cy="0"/>
          </a:xfrm>
          <a:prstGeom prst="line">
            <a:avLst/>
          </a:prstGeom>
          <a:ln w="5715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22">
            <a:extLst>
              <a:ext uri="{FF2B5EF4-FFF2-40B4-BE49-F238E27FC236}">
                <a16:creationId xmlns:a16="http://schemas.microsoft.com/office/drawing/2014/main" id="{C6B9C406-BFD3-481F-9B48-3DCA3A3301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5751896" y="5181600"/>
            <a:ext cx="688207" cy="0"/>
          </a:xfrm>
          <a:prstGeom prst="line">
            <a:avLst/>
          </a:prstGeom>
          <a:ln w="5715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4AF3D50D-B3D8-4A41-84D8-4BE250D1BD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9485696" y="5181600"/>
            <a:ext cx="688207" cy="0"/>
          </a:xfrm>
          <a:prstGeom prst="line">
            <a:avLst/>
          </a:prstGeom>
          <a:ln w="5715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Espace réservé d’image 8">
            <a:extLst>
              <a:ext uri="{FF2B5EF4-FFF2-40B4-BE49-F238E27FC236}">
                <a16:creationId xmlns:a16="http://schemas.microsoft.com/office/drawing/2014/main" id="{D7401DA1-CBDE-40D5-856F-25C28280FC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33401" y="2057401"/>
            <a:ext cx="3657599" cy="2762808"/>
          </a:xfr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>
            <a:lvl1pPr marL="0" indent="0" algn="ctr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rtl="0"/>
            <a:r>
              <a:rPr lang="fr-FR" noProof="0"/>
              <a:t>Insérer image 1</a:t>
            </a:r>
          </a:p>
        </p:txBody>
      </p:sp>
      <p:sp>
        <p:nvSpPr>
          <p:cNvPr id="30" name="Espace réservé d’image 8">
            <a:extLst>
              <a:ext uri="{FF2B5EF4-FFF2-40B4-BE49-F238E27FC236}">
                <a16:creationId xmlns:a16="http://schemas.microsoft.com/office/drawing/2014/main" id="{6321F101-EC7B-4128-A7FA-373AC507D3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267200" y="2057401"/>
            <a:ext cx="3657599" cy="2762808"/>
          </a:xfr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>
            <a:lvl1pPr marL="0" indent="0" algn="ctr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rtl="0"/>
            <a:r>
              <a:rPr lang="fr-FR" noProof="0"/>
              <a:t>Insérer image 2</a:t>
            </a:r>
          </a:p>
        </p:txBody>
      </p:sp>
      <p:sp>
        <p:nvSpPr>
          <p:cNvPr id="31" name="Espace réservé d’image 8">
            <a:extLst>
              <a:ext uri="{FF2B5EF4-FFF2-40B4-BE49-F238E27FC236}">
                <a16:creationId xmlns:a16="http://schemas.microsoft.com/office/drawing/2014/main" id="{229667AF-39CB-43E6-8D30-A2DDF8365C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001000" y="2057401"/>
            <a:ext cx="3657599" cy="2762808"/>
          </a:xfr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>
            <a:lvl1pPr marL="0" indent="0" algn="ctr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rtl="0"/>
            <a:r>
              <a:rPr lang="fr-FR" noProof="0"/>
              <a:t>Insérer image 3</a:t>
            </a:r>
          </a:p>
        </p:txBody>
      </p:sp>
      <p:sp>
        <p:nvSpPr>
          <p:cNvPr id="32" name="Espace réservé du texte 7">
            <a:extLst>
              <a:ext uri="{FF2B5EF4-FFF2-40B4-BE49-F238E27FC236}">
                <a16:creationId xmlns:a16="http://schemas.microsoft.com/office/drawing/2014/main" id="{125C62A5-1A39-471E-B819-35EB9F8B0CE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8640" y="5542992"/>
            <a:ext cx="3642359" cy="424732"/>
          </a:xfrm>
          <a:noFill/>
        </p:spPr>
        <p:txBody>
          <a:bodyPr wrap="square" lIns="91440" rIns="91440" rtlCol="0" anchor="t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fr-FR" noProof="0"/>
              <a:t>AJOUTER TEXTE </a:t>
            </a:r>
          </a:p>
        </p:txBody>
      </p:sp>
      <p:sp>
        <p:nvSpPr>
          <p:cNvPr id="33" name="Espace réservé du texte 7">
            <a:extLst>
              <a:ext uri="{FF2B5EF4-FFF2-40B4-BE49-F238E27FC236}">
                <a16:creationId xmlns:a16="http://schemas.microsoft.com/office/drawing/2014/main" id="{EB4CA538-2AD9-458A-B582-2FBFEAF60CF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267200" y="5542992"/>
            <a:ext cx="3642359" cy="424732"/>
          </a:xfrm>
          <a:noFill/>
        </p:spPr>
        <p:txBody>
          <a:bodyPr wrap="square" lIns="91440" rIns="91440" rtlCol="0" anchor="t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fr-FR" noProof="0"/>
              <a:t>AJOUTER TEXTE </a:t>
            </a:r>
          </a:p>
        </p:txBody>
      </p:sp>
      <p:sp>
        <p:nvSpPr>
          <p:cNvPr id="35" name="Espace réservé du texte 7">
            <a:extLst>
              <a:ext uri="{FF2B5EF4-FFF2-40B4-BE49-F238E27FC236}">
                <a16:creationId xmlns:a16="http://schemas.microsoft.com/office/drawing/2014/main" id="{857C263B-EA99-4350-84C0-08B9746AEC0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001000" y="5542992"/>
            <a:ext cx="3642359" cy="424732"/>
          </a:xfrm>
          <a:noFill/>
        </p:spPr>
        <p:txBody>
          <a:bodyPr wrap="square" lIns="91440" rIns="91440" rtlCol="0" anchor="t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fr-FR" noProof="0"/>
              <a:t>AJOUTER TEXTE </a:t>
            </a:r>
          </a:p>
        </p:txBody>
      </p:sp>
    </p:spTree>
    <p:extLst>
      <p:ext uri="{BB962C8B-B14F-4D97-AF65-F5344CB8AC3E}">
        <p14:creationId xmlns:p14="http://schemas.microsoft.com/office/powerpoint/2010/main" val="11847593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’équ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orme libre : Forme 33">
            <a:extLst>
              <a:ext uri="{FF2B5EF4-FFF2-40B4-BE49-F238E27FC236}">
                <a16:creationId xmlns:a16="http://schemas.microsoft.com/office/drawing/2014/main" id="{724AA86D-A811-42CE-8C83-8053DFC667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" y="0"/>
            <a:ext cx="8329286" cy="6858000"/>
          </a:xfrm>
          <a:custGeom>
            <a:avLst/>
            <a:gdLst>
              <a:gd name="connsiteX0" fmla="*/ 0 w 8329286"/>
              <a:gd name="connsiteY0" fmla="*/ 0 h 6858000"/>
              <a:gd name="connsiteX1" fmla="*/ 8329286 w 8329286"/>
              <a:gd name="connsiteY1" fmla="*/ 0 h 6858000"/>
              <a:gd name="connsiteX2" fmla="*/ 8329286 w 8329286"/>
              <a:gd name="connsiteY2" fmla="*/ 68183 h 6858000"/>
              <a:gd name="connsiteX3" fmla="*/ 3175958 w 8329286"/>
              <a:gd name="connsiteY3" fmla="*/ 6858000 h 6858000"/>
              <a:gd name="connsiteX4" fmla="*/ 0 w 8329286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29286" h="6858000">
                <a:moveTo>
                  <a:pt x="0" y="0"/>
                </a:moveTo>
                <a:lnTo>
                  <a:pt x="8329286" y="0"/>
                </a:lnTo>
                <a:lnTo>
                  <a:pt x="8329286" y="68183"/>
                </a:lnTo>
                <a:lnTo>
                  <a:pt x="317595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1" name="Rectangle 10">
            <a:extLst>
              <a:ext uri="{FF2B5EF4-FFF2-40B4-BE49-F238E27FC236}">
                <a16:creationId xmlns:a16="http://schemas.microsoft.com/office/drawing/2014/main" id="{0B42CCEE-B750-4EF9-BAE5-217844AE7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015F2E0-A9EE-4095-8DFC-C3BBA80FA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90600"/>
            <a:ext cx="10805160" cy="707886"/>
          </a:xfrm>
        </p:spPr>
        <p:txBody>
          <a:bodyPr lIns="91440" rtlCol="0" anchor="t">
            <a:normAutofit/>
          </a:bodyPr>
          <a:lstStyle>
            <a:lvl1pPr>
              <a:lnSpc>
                <a:spcPct val="100000"/>
              </a:lnSpc>
              <a:defRPr sz="4000" b="0">
                <a:latin typeface="+mj-lt"/>
              </a:defRPr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16" name="Espace réservé du numéro de diapositive 5">
            <a:extLst>
              <a:ext uri="{FF2B5EF4-FFF2-40B4-BE49-F238E27FC236}">
                <a16:creationId xmlns:a16="http://schemas.microsoft.com/office/drawing/2014/main" id="{E0693782-2388-4647-A185-3753739701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pPr rtl="0"/>
            <a:fld id="{4FAB73BC-B049-4115-A692-8D63A059BFB8}" type="slidenum">
              <a:rPr lang="fr-FR" noProof="0" smtClean="0"/>
              <a:pPr/>
              <a:t>‹N°›</a:t>
            </a:fld>
            <a:endParaRPr lang="fr-FR" noProof="0"/>
          </a:p>
        </p:txBody>
      </p:sp>
      <p:sp>
        <p:nvSpPr>
          <p:cNvPr id="15" name="Forme libre : Forme 14">
            <a:extLst>
              <a:ext uri="{FF2B5EF4-FFF2-40B4-BE49-F238E27FC236}">
                <a16:creationId xmlns:a16="http://schemas.microsoft.com/office/drawing/2014/main" id="{89314C5F-7D40-40CF-8951-9660A5ACE1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329286" cy="457200"/>
          </a:xfrm>
          <a:custGeom>
            <a:avLst/>
            <a:gdLst>
              <a:gd name="connsiteX0" fmla="*/ 0 w 8329286"/>
              <a:gd name="connsiteY0" fmla="*/ 0 h 457200"/>
              <a:gd name="connsiteX1" fmla="*/ 8329286 w 8329286"/>
              <a:gd name="connsiteY1" fmla="*/ 0 h 457200"/>
              <a:gd name="connsiteX2" fmla="*/ 7982281 w 8329286"/>
              <a:gd name="connsiteY2" fmla="*/ 457200 h 457200"/>
              <a:gd name="connsiteX3" fmla="*/ 0 w 8329286"/>
              <a:gd name="connsiteY3" fmla="*/ 45720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29286" h="457200">
                <a:moveTo>
                  <a:pt x="0" y="0"/>
                </a:moveTo>
                <a:lnTo>
                  <a:pt x="8329286" y="0"/>
                </a:lnTo>
                <a:lnTo>
                  <a:pt x="7982281" y="457200"/>
                </a:lnTo>
                <a:lnTo>
                  <a:pt x="0" y="457200"/>
                </a:lnTo>
                <a:close/>
              </a:path>
            </a:pathLst>
          </a:cu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6B4884FC-8C22-42B9-9E84-2B12AC7336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1751397" y="5027659"/>
            <a:ext cx="688207" cy="0"/>
          </a:xfrm>
          <a:prstGeom prst="line">
            <a:avLst/>
          </a:prstGeom>
          <a:ln w="5715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Espace réservé d’image 8">
            <a:extLst>
              <a:ext uri="{FF2B5EF4-FFF2-40B4-BE49-F238E27FC236}">
                <a16:creationId xmlns:a16="http://schemas.microsoft.com/office/drawing/2014/main" id="{D7401DA1-CBDE-40D5-856F-25C28280FC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723902" y="2057402"/>
            <a:ext cx="2743197" cy="2743198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>
            <a:lvl1pPr marL="0" indent="0" algn="ctr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rtl="0"/>
            <a:r>
              <a:rPr lang="fr-FR" noProof="0"/>
              <a:t>Insérer image</a:t>
            </a:r>
          </a:p>
        </p:txBody>
      </p:sp>
      <p:sp>
        <p:nvSpPr>
          <p:cNvPr id="32" name="Espace réservé du texte 7">
            <a:extLst>
              <a:ext uri="{FF2B5EF4-FFF2-40B4-BE49-F238E27FC236}">
                <a16:creationId xmlns:a16="http://schemas.microsoft.com/office/drawing/2014/main" id="{125C62A5-1A39-471E-B819-35EB9F8B0CE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1021" y="5307558"/>
            <a:ext cx="3108959" cy="424732"/>
          </a:xfrm>
          <a:noFill/>
        </p:spPr>
        <p:txBody>
          <a:bodyPr wrap="square" lIns="91440" rIns="91440" rtlCol="0" anchor="t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tx2"/>
                </a:solidFill>
                <a:latin typeface="+mj-lt"/>
              </a:defRPr>
            </a:lvl1pPr>
          </a:lstStyle>
          <a:p>
            <a:pPr lvl="0" rtl="0"/>
            <a:r>
              <a:rPr lang="fr-FR" noProof="0"/>
              <a:t>AJOUTER TEXTE </a:t>
            </a:r>
          </a:p>
        </p:txBody>
      </p:sp>
      <p:sp>
        <p:nvSpPr>
          <p:cNvPr id="17" name="Espace réservé du texte 7">
            <a:extLst>
              <a:ext uri="{FF2B5EF4-FFF2-40B4-BE49-F238E27FC236}">
                <a16:creationId xmlns:a16="http://schemas.microsoft.com/office/drawing/2014/main" id="{2FD9C5C0-2B13-4BD9-BA25-5F692DE9E82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41021" y="5688559"/>
            <a:ext cx="3108959" cy="323629"/>
          </a:xfrm>
          <a:noFill/>
        </p:spPr>
        <p:txBody>
          <a:bodyPr wrap="square" lIns="91440" rIns="91440" rtlCol="0" anchor="t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tx2"/>
                </a:solidFill>
                <a:latin typeface="+mn-lt"/>
              </a:defRPr>
            </a:lvl1pPr>
          </a:lstStyle>
          <a:p>
            <a:pPr lvl="0" rtl="0"/>
            <a:r>
              <a:rPr lang="fr-FR" noProof="0"/>
              <a:t>Description</a:t>
            </a:r>
          </a:p>
        </p:txBody>
      </p: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9971D9F8-CAE6-4680-A029-F96D0F1441FD}"/>
              </a:ext>
            </a:extLst>
          </p:cNvPr>
          <p:cNvCxnSpPr>
            <a:cxnSpLocks/>
          </p:cNvCxnSpPr>
          <p:nvPr userDrawn="1"/>
        </p:nvCxnSpPr>
        <p:spPr>
          <a:xfrm flipH="1">
            <a:off x="3907846" y="2747071"/>
            <a:ext cx="2160050" cy="2836074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A31598D0-210A-4FC8-9A7B-BFA0921CF2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5536511" y="3617080"/>
            <a:ext cx="0" cy="109728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e 5">
            <a:extLst>
              <a:ext uri="{FF2B5EF4-FFF2-40B4-BE49-F238E27FC236}">
                <a16:creationId xmlns:a16="http://schemas.microsoft.com/office/drawing/2014/main" id="{606439E2-68F5-46DF-9799-ABBEBECFD3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3906013" y="2754546"/>
            <a:ext cx="3254399" cy="2828600"/>
            <a:chOff x="4431264" y="2199060"/>
            <a:chExt cx="3363136" cy="2828600"/>
          </a:xfrm>
        </p:grpSpPr>
        <p:cxnSp>
          <p:nvCxnSpPr>
            <p:cNvPr id="21" name="Connecteur droit 20">
              <a:extLst>
                <a:ext uri="{FF2B5EF4-FFF2-40B4-BE49-F238E27FC236}">
                  <a16:creationId xmlns:a16="http://schemas.microsoft.com/office/drawing/2014/main" id="{E95E9585-55FC-4C03-8122-DED9B077D9F8}"/>
                </a:ext>
              </a:extLst>
            </p:cNvPr>
            <p:cNvCxnSpPr>
              <a:cxnSpLocks/>
            </p:cNvCxnSpPr>
            <p:nvPr userDrawn="1"/>
          </p:nvCxnSpPr>
          <p:spPr>
            <a:xfrm rot="16200000">
              <a:off x="7227429" y="1632088"/>
              <a:ext cx="0" cy="1133943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cteur droit 21">
              <a:extLst>
                <a:ext uri="{FF2B5EF4-FFF2-40B4-BE49-F238E27FC236}">
                  <a16:creationId xmlns:a16="http://schemas.microsoft.com/office/drawing/2014/main" id="{F2403E01-A7A9-4801-84C2-A2B3D9B7F577}"/>
                </a:ext>
              </a:extLst>
            </p:cNvPr>
            <p:cNvCxnSpPr>
              <a:cxnSpLocks/>
            </p:cNvCxnSpPr>
            <p:nvPr userDrawn="1"/>
          </p:nvCxnSpPr>
          <p:spPr>
            <a:xfrm rot="16200000">
              <a:off x="4950988" y="4507936"/>
              <a:ext cx="0" cy="1039447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Espace réservé d’image 8">
            <a:extLst>
              <a:ext uri="{FF2B5EF4-FFF2-40B4-BE49-F238E27FC236}">
                <a16:creationId xmlns:a16="http://schemas.microsoft.com/office/drawing/2014/main" id="{BDA24073-E1E8-43FF-B135-B2947B9722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 userDrawn="1">
            <p:ph type="pic" sz="quarter" idx="19" hasCustomPrompt="1"/>
          </p:nvPr>
        </p:nvSpPr>
        <p:spPr>
          <a:xfrm>
            <a:off x="5426747" y="3663296"/>
            <a:ext cx="1005836" cy="1005836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rIns="0" rtlCol="0" anchor="ctr">
            <a:normAutofit/>
          </a:bodyPr>
          <a:lstStyle>
            <a:lvl1pPr marL="0" indent="0" algn="ctr"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rtl="0"/>
            <a:r>
              <a:rPr lang="fr-FR" noProof="0"/>
              <a:t>Insérer image</a:t>
            </a:r>
          </a:p>
        </p:txBody>
      </p:sp>
      <p:sp>
        <p:nvSpPr>
          <p:cNvPr id="26" name="Espace réservé d’image 8">
            <a:extLst>
              <a:ext uri="{FF2B5EF4-FFF2-40B4-BE49-F238E27FC236}">
                <a16:creationId xmlns:a16="http://schemas.microsoft.com/office/drawing/2014/main" id="{DAD1D946-AD65-4E2D-A739-D93BA1AC1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 userDrawn="1">
            <p:ph type="pic" sz="quarter" idx="20" hasCustomPrompt="1"/>
          </p:nvPr>
        </p:nvSpPr>
        <p:spPr>
          <a:xfrm>
            <a:off x="4408933" y="5090164"/>
            <a:ext cx="1005836" cy="1005836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rIns="0" rtlCol="0" anchor="ctr">
            <a:normAutofit/>
          </a:bodyPr>
          <a:lstStyle>
            <a:lvl1pPr marL="0" indent="0" algn="ctr"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rtl="0"/>
            <a:r>
              <a:rPr lang="fr-FR" noProof="0"/>
              <a:t>Insérer image</a:t>
            </a:r>
          </a:p>
        </p:txBody>
      </p:sp>
      <p:sp>
        <p:nvSpPr>
          <p:cNvPr id="27" name="Espace réservé d’image 8">
            <a:extLst>
              <a:ext uri="{FF2B5EF4-FFF2-40B4-BE49-F238E27FC236}">
                <a16:creationId xmlns:a16="http://schemas.microsoft.com/office/drawing/2014/main" id="{036FD13F-5CDF-4A6F-A890-1F23EA5902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 userDrawn="1">
            <p:ph type="pic" sz="quarter" idx="21" hasCustomPrompt="1"/>
          </p:nvPr>
        </p:nvSpPr>
        <p:spPr>
          <a:xfrm>
            <a:off x="6458832" y="2223786"/>
            <a:ext cx="1005836" cy="1005836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rIns="0" rtlCol="0" anchor="ctr">
            <a:normAutofit/>
          </a:bodyPr>
          <a:lstStyle>
            <a:lvl1pPr marL="0" indent="0" algn="ctr"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rtl="0"/>
            <a:r>
              <a:rPr lang="fr-FR" noProof="0"/>
              <a:t>Insérer image</a:t>
            </a:r>
          </a:p>
        </p:txBody>
      </p:sp>
      <p:cxnSp>
        <p:nvCxnSpPr>
          <p:cNvPr id="36" name="Connecteur droit 35">
            <a:extLst>
              <a:ext uri="{FF2B5EF4-FFF2-40B4-BE49-F238E27FC236}">
                <a16:creationId xmlns:a16="http://schemas.microsoft.com/office/drawing/2014/main" id="{4EA974DF-48E5-46E7-9453-8A47028BC5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7036660" y="2747071"/>
            <a:ext cx="2160050" cy="2836074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36">
            <a:extLst>
              <a:ext uri="{FF2B5EF4-FFF2-40B4-BE49-F238E27FC236}">
                <a16:creationId xmlns:a16="http://schemas.microsoft.com/office/drawing/2014/main" id="{CA85692E-DBD5-4FD7-95CA-849C102632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8665325" y="3617080"/>
            <a:ext cx="0" cy="109728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e 37">
            <a:extLst>
              <a:ext uri="{FF2B5EF4-FFF2-40B4-BE49-F238E27FC236}">
                <a16:creationId xmlns:a16="http://schemas.microsoft.com/office/drawing/2014/main" id="{606422F5-A2F2-43D5-84EE-F875A28A72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034827" y="2754546"/>
            <a:ext cx="3254399" cy="2828600"/>
            <a:chOff x="4431264" y="2199060"/>
            <a:chExt cx="3363136" cy="2828600"/>
          </a:xfrm>
        </p:grpSpPr>
        <p:cxnSp>
          <p:nvCxnSpPr>
            <p:cNvPr id="39" name="Connecteur droit 38">
              <a:extLst>
                <a:ext uri="{FF2B5EF4-FFF2-40B4-BE49-F238E27FC236}">
                  <a16:creationId xmlns:a16="http://schemas.microsoft.com/office/drawing/2014/main" id="{4BDD12EB-7EFD-4370-A7C6-9E57D6A7C6DF}"/>
                </a:ext>
              </a:extLst>
            </p:cNvPr>
            <p:cNvCxnSpPr>
              <a:cxnSpLocks/>
            </p:cNvCxnSpPr>
            <p:nvPr userDrawn="1"/>
          </p:nvCxnSpPr>
          <p:spPr>
            <a:xfrm rot="16200000">
              <a:off x="7227429" y="1632088"/>
              <a:ext cx="0" cy="1133943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cteur droit 39">
              <a:extLst>
                <a:ext uri="{FF2B5EF4-FFF2-40B4-BE49-F238E27FC236}">
                  <a16:creationId xmlns:a16="http://schemas.microsoft.com/office/drawing/2014/main" id="{95D1AAC8-713E-418F-B7B4-27B58BDFD77C}"/>
                </a:ext>
              </a:extLst>
            </p:cNvPr>
            <p:cNvCxnSpPr>
              <a:cxnSpLocks/>
            </p:cNvCxnSpPr>
            <p:nvPr userDrawn="1"/>
          </p:nvCxnSpPr>
          <p:spPr>
            <a:xfrm rot="16200000">
              <a:off x="4950988" y="4507936"/>
              <a:ext cx="0" cy="1039447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Espace réservé d’image 8">
            <a:extLst>
              <a:ext uri="{FF2B5EF4-FFF2-40B4-BE49-F238E27FC236}">
                <a16:creationId xmlns:a16="http://schemas.microsoft.com/office/drawing/2014/main" id="{DEE070FD-95C9-4396-B429-69E1E14E32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8555561" y="3663296"/>
            <a:ext cx="1005836" cy="1005836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rIns="0" rtlCol="0" anchor="ctr">
            <a:normAutofit/>
          </a:bodyPr>
          <a:lstStyle>
            <a:lvl1pPr marL="0" indent="0" algn="ctr"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rtl="0"/>
            <a:r>
              <a:rPr lang="fr-FR" noProof="0"/>
              <a:t>Insérer image</a:t>
            </a:r>
          </a:p>
        </p:txBody>
      </p:sp>
      <p:sp>
        <p:nvSpPr>
          <p:cNvPr id="42" name="Espace réservé d’image 8">
            <a:extLst>
              <a:ext uri="{FF2B5EF4-FFF2-40B4-BE49-F238E27FC236}">
                <a16:creationId xmlns:a16="http://schemas.microsoft.com/office/drawing/2014/main" id="{5A9E7D40-35C3-4F7D-AAB6-D4168037C9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7537747" y="5090164"/>
            <a:ext cx="1005836" cy="1005836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rIns="0" rtlCol="0" anchor="ctr">
            <a:normAutofit/>
          </a:bodyPr>
          <a:lstStyle>
            <a:lvl1pPr marL="0" indent="0" algn="ctr"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rtl="0"/>
            <a:r>
              <a:rPr lang="fr-FR" noProof="0"/>
              <a:t>Insérer image</a:t>
            </a:r>
          </a:p>
        </p:txBody>
      </p:sp>
      <p:sp>
        <p:nvSpPr>
          <p:cNvPr id="43" name="Espace réservé d’image 8">
            <a:extLst>
              <a:ext uri="{FF2B5EF4-FFF2-40B4-BE49-F238E27FC236}">
                <a16:creationId xmlns:a16="http://schemas.microsoft.com/office/drawing/2014/main" id="{13CB6343-C37E-4656-A566-EA9A3A1BF0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9587646" y="2223786"/>
            <a:ext cx="1005836" cy="1005836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rIns="0" rtlCol="0" anchor="ctr">
            <a:normAutofit/>
          </a:bodyPr>
          <a:lstStyle>
            <a:lvl1pPr marL="0" indent="0" algn="ctr"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rtl="0"/>
            <a:r>
              <a:rPr lang="fr-FR" noProof="0"/>
              <a:t>Insérer image</a:t>
            </a:r>
          </a:p>
        </p:txBody>
      </p:sp>
      <p:sp>
        <p:nvSpPr>
          <p:cNvPr id="44" name="Espace réservé du texte 7">
            <a:extLst>
              <a:ext uri="{FF2B5EF4-FFF2-40B4-BE49-F238E27FC236}">
                <a16:creationId xmlns:a16="http://schemas.microsoft.com/office/drawing/2014/main" id="{847B0A6E-95FE-4876-8783-F2D69813E0D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595850" y="2643605"/>
            <a:ext cx="1311814" cy="166199"/>
          </a:xfrm>
          <a:noFill/>
        </p:spPr>
        <p:txBody>
          <a:bodyPr wrap="square" lIns="0" tIns="0" rIns="0" bIns="0" rtlCol="0" anchor="ctr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fr-FR" noProof="0"/>
              <a:t>Nom</a:t>
            </a:r>
          </a:p>
        </p:txBody>
      </p:sp>
      <p:sp>
        <p:nvSpPr>
          <p:cNvPr id="45" name="Espace réservé du texte 7">
            <a:extLst>
              <a:ext uri="{FF2B5EF4-FFF2-40B4-BE49-F238E27FC236}">
                <a16:creationId xmlns:a16="http://schemas.microsoft.com/office/drawing/2014/main" id="{4E9CD2A8-E96D-45CF-B252-F6F8267FF34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557415" y="4083115"/>
            <a:ext cx="1311814" cy="166199"/>
          </a:xfrm>
          <a:noFill/>
        </p:spPr>
        <p:txBody>
          <a:bodyPr wrap="square" lIns="0" tIns="0" rIns="0" bIns="0" rtlCol="0" anchor="ctr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fr-FR" noProof="0"/>
              <a:t>Nom</a:t>
            </a:r>
          </a:p>
        </p:txBody>
      </p:sp>
      <p:sp>
        <p:nvSpPr>
          <p:cNvPr id="46" name="Espace réservé du texte 7">
            <a:extLst>
              <a:ext uri="{FF2B5EF4-FFF2-40B4-BE49-F238E27FC236}">
                <a16:creationId xmlns:a16="http://schemas.microsoft.com/office/drawing/2014/main" id="{1AE8BBFE-01C4-4028-9B89-8D3A005A4B8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564282" y="5509983"/>
            <a:ext cx="1311814" cy="166199"/>
          </a:xfrm>
          <a:noFill/>
        </p:spPr>
        <p:txBody>
          <a:bodyPr wrap="square" lIns="0" tIns="0" rIns="0" bIns="0" rtlCol="0" anchor="ctr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fr-FR" noProof="0"/>
              <a:t>Nom</a:t>
            </a:r>
          </a:p>
        </p:txBody>
      </p:sp>
      <p:sp>
        <p:nvSpPr>
          <p:cNvPr id="47" name="Espace réservé du texte 7">
            <a:extLst>
              <a:ext uri="{FF2B5EF4-FFF2-40B4-BE49-F238E27FC236}">
                <a16:creationId xmlns:a16="http://schemas.microsoft.com/office/drawing/2014/main" id="{49C15349-435A-457E-9835-D4345AD3ED9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727786" y="2643605"/>
            <a:ext cx="1311814" cy="166199"/>
          </a:xfrm>
          <a:noFill/>
        </p:spPr>
        <p:txBody>
          <a:bodyPr wrap="square" lIns="0" tIns="0" rIns="0" bIns="0" rtlCol="0" anchor="ctr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fr-FR" noProof="0"/>
              <a:t>Nom</a:t>
            </a:r>
          </a:p>
        </p:txBody>
      </p:sp>
      <p:sp>
        <p:nvSpPr>
          <p:cNvPr id="48" name="Espace réservé du texte 7">
            <a:extLst>
              <a:ext uri="{FF2B5EF4-FFF2-40B4-BE49-F238E27FC236}">
                <a16:creationId xmlns:a16="http://schemas.microsoft.com/office/drawing/2014/main" id="{06DC437D-C5F6-49FA-8BF0-932297827EA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689351" y="4083115"/>
            <a:ext cx="1311814" cy="166199"/>
          </a:xfrm>
          <a:noFill/>
        </p:spPr>
        <p:txBody>
          <a:bodyPr wrap="square" lIns="0" tIns="0" rIns="0" bIns="0" rtlCol="0" anchor="ctr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fr-FR" noProof="0"/>
              <a:t>Nom</a:t>
            </a:r>
          </a:p>
        </p:txBody>
      </p:sp>
      <p:sp>
        <p:nvSpPr>
          <p:cNvPr id="49" name="Espace réservé du texte 7">
            <a:extLst>
              <a:ext uri="{FF2B5EF4-FFF2-40B4-BE49-F238E27FC236}">
                <a16:creationId xmlns:a16="http://schemas.microsoft.com/office/drawing/2014/main" id="{9DB16E7F-EE86-4AF9-871B-5614FE2D442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696218" y="5509983"/>
            <a:ext cx="1311814" cy="166199"/>
          </a:xfrm>
          <a:noFill/>
        </p:spPr>
        <p:txBody>
          <a:bodyPr wrap="square" lIns="0" tIns="0" rIns="0" bIns="0" rtlCol="0" anchor="ctr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fr-FR" noProof="0"/>
              <a:t>Nom</a:t>
            </a:r>
          </a:p>
        </p:txBody>
      </p:sp>
    </p:spTree>
    <p:extLst>
      <p:ext uri="{BB962C8B-B14F-4D97-AF65-F5344CB8AC3E}">
        <p14:creationId xmlns:p14="http://schemas.microsoft.com/office/powerpoint/2010/main" val="36222131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UNIQUEMENT_Graph or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 10">
            <a:extLst>
              <a:ext uri="{FF2B5EF4-FFF2-40B4-BE49-F238E27FC236}">
                <a16:creationId xmlns:a16="http://schemas.microsoft.com/office/drawing/2014/main" id="{0B42CCEE-B750-4EF9-BAE5-217844AE7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015F2E0-A9EE-4095-8DFC-C3BBA80FA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90600"/>
            <a:ext cx="10805160" cy="707886"/>
          </a:xfrm>
        </p:spPr>
        <p:txBody>
          <a:bodyPr lIns="91440" rtlCol="0" anchor="t">
            <a:normAutofit/>
          </a:bodyPr>
          <a:lstStyle>
            <a:lvl1pPr>
              <a:lnSpc>
                <a:spcPct val="100000"/>
              </a:lnSpc>
              <a:defRPr sz="4000" b="0">
                <a:latin typeface="+mj-lt"/>
              </a:defRPr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13" name="Espace réservé du numéro de diapositive 5">
            <a:extLst>
              <a:ext uri="{FF2B5EF4-FFF2-40B4-BE49-F238E27FC236}">
                <a16:creationId xmlns:a16="http://schemas.microsoft.com/office/drawing/2014/main" id="{2DBF2FB3-2A18-4DFA-BE67-CBEB450840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pPr rtl="0"/>
            <a:fld id="{4FAB73BC-B049-4115-A692-8D63A059BFB8}" type="slidenum">
              <a:rPr lang="fr-FR" noProof="0" smtClean="0"/>
              <a:pPr/>
              <a:t>‹N°›</a:t>
            </a:fld>
            <a:endParaRPr lang="fr-FR" noProof="0"/>
          </a:p>
        </p:txBody>
      </p:sp>
      <p:sp>
        <p:nvSpPr>
          <p:cNvPr id="9" name="Forme libre : Forme 8">
            <a:extLst>
              <a:ext uri="{FF2B5EF4-FFF2-40B4-BE49-F238E27FC236}">
                <a16:creationId xmlns:a16="http://schemas.microsoft.com/office/drawing/2014/main" id="{0CE973A6-10E7-4E33-AA8B-7240F91970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329286" cy="457200"/>
          </a:xfrm>
          <a:custGeom>
            <a:avLst/>
            <a:gdLst>
              <a:gd name="connsiteX0" fmla="*/ 0 w 8329286"/>
              <a:gd name="connsiteY0" fmla="*/ 0 h 457200"/>
              <a:gd name="connsiteX1" fmla="*/ 8329286 w 8329286"/>
              <a:gd name="connsiteY1" fmla="*/ 0 h 457200"/>
              <a:gd name="connsiteX2" fmla="*/ 7982281 w 8329286"/>
              <a:gd name="connsiteY2" fmla="*/ 457200 h 457200"/>
              <a:gd name="connsiteX3" fmla="*/ 0 w 8329286"/>
              <a:gd name="connsiteY3" fmla="*/ 45720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29286" h="457200">
                <a:moveTo>
                  <a:pt x="0" y="0"/>
                </a:moveTo>
                <a:lnTo>
                  <a:pt x="8329286" y="0"/>
                </a:lnTo>
                <a:lnTo>
                  <a:pt x="7982281" y="457200"/>
                </a:lnTo>
                <a:lnTo>
                  <a:pt x="0" y="457200"/>
                </a:lnTo>
                <a:close/>
              </a:path>
            </a:pathLst>
          </a:cu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8" name="Espace réservé d’image 8">
            <a:extLst>
              <a:ext uri="{FF2B5EF4-FFF2-40B4-BE49-F238E27FC236}">
                <a16:creationId xmlns:a16="http://schemas.microsoft.com/office/drawing/2014/main" id="{48934421-B8F7-41B6-9EC4-5E3C497424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3960064" y="1981200"/>
            <a:ext cx="1523993" cy="1523994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>
            <a:lvl1pPr marL="0" indent="0" algn="ctr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rtl="0"/>
            <a:r>
              <a:rPr lang="fr-FR" noProof="0"/>
              <a:t>Insérer image</a:t>
            </a:r>
          </a:p>
        </p:txBody>
      </p:sp>
      <p:sp>
        <p:nvSpPr>
          <p:cNvPr id="10" name="Espace réservé du texte 7">
            <a:extLst>
              <a:ext uri="{FF2B5EF4-FFF2-40B4-BE49-F238E27FC236}">
                <a16:creationId xmlns:a16="http://schemas.microsoft.com/office/drawing/2014/main" id="{4BACF049-4E3E-418D-9DB0-9D63BDDD25A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88864" y="2618469"/>
            <a:ext cx="3108959" cy="424732"/>
          </a:xfrm>
          <a:noFill/>
        </p:spPr>
        <p:txBody>
          <a:bodyPr wrap="square" lIns="91440" rIns="91440" rtlCol="0" anchor="ctr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tx2"/>
                </a:solidFill>
                <a:latin typeface="+mj-lt"/>
              </a:defRPr>
            </a:lvl1pPr>
          </a:lstStyle>
          <a:p>
            <a:pPr lvl="0" rtl="0"/>
            <a:r>
              <a:rPr lang="fr-FR" noProof="0"/>
              <a:t>AJOUTER TEXTE </a:t>
            </a:r>
          </a:p>
        </p:txBody>
      </p:sp>
      <p:sp>
        <p:nvSpPr>
          <p:cNvPr id="12" name="Espace réservé du texte 7">
            <a:extLst>
              <a:ext uri="{FF2B5EF4-FFF2-40B4-BE49-F238E27FC236}">
                <a16:creationId xmlns:a16="http://schemas.microsoft.com/office/drawing/2014/main" id="{EFE2AF5B-D21D-4FE5-932F-F2989F6E011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788864" y="2999470"/>
            <a:ext cx="3108959" cy="323629"/>
          </a:xfrm>
          <a:noFill/>
        </p:spPr>
        <p:txBody>
          <a:bodyPr wrap="square" lIns="91440" rIns="91440" rtlCol="0" anchor="t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2"/>
                </a:solidFill>
                <a:latin typeface="+mn-lt"/>
              </a:defRPr>
            </a:lvl1pPr>
          </a:lstStyle>
          <a:p>
            <a:pPr lvl="0" rtl="0"/>
            <a:r>
              <a:rPr lang="fr-FR" noProof="0"/>
              <a:t>Description</a:t>
            </a:r>
          </a:p>
        </p:txBody>
      </p: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266B4E82-4E92-438C-9DBD-FDAC98DBA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6146423" y="665228"/>
            <a:ext cx="0" cy="740664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Espace réservé d’image 8">
            <a:extLst>
              <a:ext uri="{FF2B5EF4-FFF2-40B4-BE49-F238E27FC236}">
                <a16:creationId xmlns:a16="http://schemas.microsoft.com/office/drawing/2014/main" id="{5C2A05E4-0266-470B-94B6-0EA500EFD5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1811223" y="3865629"/>
            <a:ext cx="1005836" cy="1005836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rIns="0" rtlCol="0" anchor="ctr">
            <a:normAutofit/>
          </a:bodyPr>
          <a:lstStyle>
            <a:lvl1pPr marL="0" indent="0" algn="ctr"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rtl="0"/>
            <a:r>
              <a:rPr lang="fr-FR" noProof="0"/>
              <a:t>Insérer image</a:t>
            </a:r>
          </a:p>
        </p:txBody>
      </p:sp>
      <p:sp>
        <p:nvSpPr>
          <p:cNvPr id="17" name="Espace réservé du texte 7">
            <a:extLst>
              <a:ext uri="{FF2B5EF4-FFF2-40B4-BE49-F238E27FC236}">
                <a16:creationId xmlns:a16="http://schemas.microsoft.com/office/drawing/2014/main" id="{8B705CE2-63BB-44EF-9494-D7197888F26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520494" y="5114385"/>
            <a:ext cx="1587295" cy="166199"/>
          </a:xfrm>
          <a:noFill/>
        </p:spPr>
        <p:txBody>
          <a:bodyPr wrap="square" lIns="0" tIns="0" rIns="0" bIns="0" rtlCol="0" anchor="ctr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chemeClr val="accent1"/>
                </a:solidFill>
                <a:latin typeface="+mn-lt"/>
              </a:defRPr>
            </a:lvl1pPr>
          </a:lstStyle>
          <a:p>
            <a:pPr lvl="0" rtl="0"/>
            <a:r>
              <a:rPr lang="fr-FR" noProof="0"/>
              <a:t>NOM</a:t>
            </a:r>
          </a:p>
        </p:txBody>
      </p:sp>
      <p:sp>
        <p:nvSpPr>
          <p:cNvPr id="18" name="Espace réservé du texte 7">
            <a:extLst>
              <a:ext uri="{FF2B5EF4-FFF2-40B4-BE49-F238E27FC236}">
                <a16:creationId xmlns:a16="http://schemas.microsoft.com/office/drawing/2014/main" id="{91C9BD3E-CCA7-4ADF-83CB-175C316AEA8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520494" y="5346798"/>
            <a:ext cx="1587295" cy="166199"/>
          </a:xfrm>
          <a:noFill/>
        </p:spPr>
        <p:txBody>
          <a:bodyPr wrap="square" lIns="0" tIns="0" rIns="0" bIns="0" rtlCol="0" anchor="t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fr-FR" noProof="0"/>
              <a:t>Description</a:t>
            </a:r>
          </a:p>
        </p:txBody>
      </p:sp>
      <p:sp>
        <p:nvSpPr>
          <p:cNvPr id="19" name="Espace réservé d’image 8">
            <a:extLst>
              <a:ext uri="{FF2B5EF4-FFF2-40B4-BE49-F238E27FC236}">
                <a16:creationId xmlns:a16="http://schemas.microsoft.com/office/drawing/2014/main" id="{DC756ECA-27F0-4309-A411-2021931A3A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3640023" y="3865629"/>
            <a:ext cx="1005836" cy="1005836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rIns="0" rtlCol="0" anchor="ctr">
            <a:normAutofit/>
          </a:bodyPr>
          <a:lstStyle>
            <a:lvl1pPr marL="0" indent="0" algn="ctr"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rtl="0"/>
            <a:r>
              <a:rPr lang="fr-FR" noProof="0"/>
              <a:t>Insérer image</a:t>
            </a:r>
          </a:p>
        </p:txBody>
      </p:sp>
      <p:sp>
        <p:nvSpPr>
          <p:cNvPr id="20" name="Espace réservé du texte 7">
            <a:extLst>
              <a:ext uri="{FF2B5EF4-FFF2-40B4-BE49-F238E27FC236}">
                <a16:creationId xmlns:a16="http://schemas.microsoft.com/office/drawing/2014/main" id="{BCC1B1EE-9270-494A-B26E-3E810517012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349294" y="5114385"/>
            <a:ext cx="1587295" cy="166199"/>
          </a:xfrm>
          <a:noFill/>
        </p:spPr>
        <p:txBody>
          <a:bodyPr wrap="square" lIns="0" tIns="0" rIns="0" bIns="0" rtlCol="0" anchor="ctr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chemeClr val="accent1"/>
                </a:solidFill>
                <a:latin typeface="+mn-lt"/>
              </a:defRPr>
            </a:lvl1pPr>
          </a:lstStyle>
          <a:p>
            <a:pPr lvl="0" rtl="0"/>
            <a:r>
              <a:rPr lang="fr-FR" noProof="0"/>
              <a:t>NOM</a:t>
            </a:r>
          </a:p>
        </p:txBody>
      </p:sp>
      <p:sp>
        <p:nvSpPr>
          <p:cNvPr id="21" name="Espace réservé du texte 7">
            <a:extLst>
              <a:ext uri="{FF2B5EF4-FFF2-40B4-BE49-F238E27FC236}">
                <a16:creationId xmlns:a16="http://schemas.microsoft.com/office/drawing/2014/main" id="{621D9997-09EF-468A-A3A6-7C2705CF175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349294" y="5346798"/>
            <a:ext cx="1587295" cy="166199"/>
          </a:xfrm>
          <a:noFill/>
        </p:spPr>
        <p:txBody>
          <a:bodyPr wrap="square" lIns="0" tIns="0" rIns="0" bIns="0" rtlCol="0" anchor="t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fr-FR" noProof="0"/>
              <a:t>Description</a:t>
            </a:r>
          </a:p>
        </p:txBody>
      </p:sp>
      <p:sp>
        <p:nvSpPr>
          <p:cNvPr id="22" name="Espace réservé d’image 8">
            <a:extLst>
              <a:ext uri="{FF2B5EF4-FFF2-40B4-BE49-F238E27FC236}">
                <a16:creationId xmlns:a16="http://schemas.microsoft.com/office/drawing/2014/main" id="{CC2A50A3-3A8F-469D-B16E-A06FD4C2A9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5449773" y="3865629"/>
            <a:ext cx="1005836" cy="1005836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rIns="0" rtlCol="0" anchor="ctr">
            <a:normAutofit/>
          </a:bodyPr>
          <a:lstStyle>
            <a:lvl1pPr marL="0" indent="0" algn="ctr"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rtl="0"/>
            <a:r>
              <a:rPr lang="fr-FR" noProof="0"/>
              <a:t>Insérer image</a:t>
            </a:r>
          </a:p>
        </p:txBody>
      </p:sp>
      <p:sp>
        <p:nvSpPr>
          <p:cNvPr id="23" name="Espace réservé du texte 7">
            <a:extLst>
              <a:ext uri="{FF2B5EF4-FFF2-40B4-BE49-F238E27FC236}">
                <a16:creationId xmlns:a16="http://schemas.microsoft.com/office/drawing/2014/main" id="{065EDDEE-214F-4148-8B8C-0BA5AEF7658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044" y="5114385"/>
            <a:ext cx="1587295" cy="166199"/>
          </a:xfrm>
          <a:noFill/>
        </p:spPr>
        <p:txBody>
          <a:bodyPr wrap="square" lIns="0" tIns="0" rIns="0" bIns="0" rtlCol="0" anchor="ctr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chemeClr val="accent1"/>
                </a:solidFill>
                <a:latin typeface="+mn-lt"/>
              </a:defRPr>
            </a:lvl1pPr>
          </a:lstStyle>
          <a:p>
            <a:pPr lvl="0" rtl="0"/>
            <a:r>
              <a:rPr lang="fr-FR" noProof="0"/>
              <a:t>NOM</a:t>
            </a:r>
          </a:p>
        </p:txBody>
      </p:sp>
      <p:sp>
        <p:nvSpPr>
          <p:cNvPr id="24" name="Espace réservé du texte 7">
            <a:extLst>
              <a:ext uri="{FF2B5EF4-FFF2-40B4-BE49-F238E27FC236}">
                <a16:creationId xmlns:a16="http://schemas.microsoft.com/office/drawing/2014/main" id="{520C0E2F-F27A-44AC-BB9A-74F62BEC575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159044" y="5346798"/>
            <a:ext cx="1587295" cy="166199"/>
          </a:xfrm>
          <a:noFill/>
        </p:spPr>
        <p:txBody>
          <a:bodyPr wrap="square" lIns="0" tIns="0" rIns="0" bIns="0" rtlCol="0" anchor="t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fr-FR" noProof="0"/>
              <a:t>Description</a:t>
            </a:r>
          </a:p>
        </p:txBody>
      </p:sp>
      <p:sp>
        <p:nvSpPr>
          <p:cNvPr id="25" name="Espace réservé d’image 8">
            <a:extLst>
              <a:ext uri="{FF2B5EF4-FFF2-40B4-BE49-F238E27FC236}">
                <a16:creationId xmlns:a16="http://schemas.microsoft.com/office/drawing/2014/main" id="{ADC5446D-3469-43DA-ACE3-2AEC5B903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7259523" y="3865629"/>
            <a:ext cx="1005836" cy="1005836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rIns="0" rtlCol="0" anchor="ctr">
            <a:normAutofit/>
          </a:bodyPr>
          <a:lstStyle>
            <a:lvl1pPr marL="0" indent="0" algn="ctr"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rtl="0"/>
            <a:r>
              <a:rPr lang="fr-FR" noProof="0"/>
              <a:t>Insérer image</a:t>
            </a:r>
          </a:p>
        </p:txBody>
      </p:sp>
      <p:sp>
        <p:nvSpPr>
          <p:cNvPr id="26" name="Espace réservé du texte 7">
            <a:extLst>
              <a:ext uri="{FF2B5EF4-FFF2-40B4-BE49-F238E27FC236}">
                <a16:creationId xmlns:a16="http://schemas.microsoft.com/office/drawing/2014/main" id="{4BF91944-817D-4080-9FC7-1C01D3C52F7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968794" y="5114385"/>
            <a:ext cx="1587295" cy="166199"/>
          </a:xfrm>
          <a:noFill/>
        </p:spPr>
        <p:txBody>
          <a:bodyPr wrap="square" lIns="0" tIns="0" rIns="0" bIns="0" rtlCol="0" anchor="ctr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chemeClr val="accent1"/>
                </a:solidFill>
                <a:latin typeface="+mn-lt"/>
              </a:defRPr>
            </a:lvl1pPr>
          </a:lstStyle>
          <a:p>
            <a:pPr lvl="0" rtl="0"/>
            <a:r>
              <a:rPr lang="fr-FR" noProof="0"/>
              <a:t>NOM</a:t>
            </a:r>
          </a:p>
        </p:txBody>
      </p:sp>
      <p:sp>
        <p:nvSpPr>
          <p:cNvPr id="27" name="Espace réservé du texte 7">
            <a:extLst>
              <a:ext uri="{FF2B5EF4-FFF2-40B4-BE49-F238E27FC236}">
                <a16:creationId xmlns:a16="http://schemas.microsoft.com/office/drawing/2014/main" id="{B6FC5678-B04A-4631-9DFF-776737E9C8A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968794" y="5346798"/>
            <a:ext cx="1587295" cy="166199"/>
          </a:xfrm>
          <a:noFill/>
        </p:spPr>
        <p:txBody>
          <a:bodyPr wrap="square" lIns="0" tIns="0" rIns="0" bIns="0" rtlCol="0" anchor="t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fr-FR" noProof="0"/>
              <a:t>Description</a:t>
            </a:r>
          </a:p>
        </p:txBody>
      </p:sp>
      <p:sp>
        <p:nvSpPr>
          <p:cNvPr id="28" name="Espace réservé d’image 8">
            <a:extLst>
              <a:ext uri="{FF2B5EF4-FFF2-40B4-BE49-F238E27FC236}">
                <a16:creationId xmlns:a16="http://schemas.microsoft.com/office/drawing/2014/main" id="{BF024C2A-A070-4BF1-BA78-8FDD47DED4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9066634" y="3865629"/>
            <a:ext cx="1005836" cy="1005836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rIns="0" rtlCol="0" anchor="ctr">
            <a:normAutofit/>
          </a:bodyPr>
          <a:lstStyle>
            <a:lvl1pPr marL="0" indent="0" algn="ctr"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rtl="0"/>
            <a:r>
              <a:rPr lang="fr-FR" noProof="0"/>
              <a:t>Insérer image</a:t>
            </a:r>
          </a:p>
        </p:txBody>
      </p:sp>
      <p:sp>
        <p:nvSpPr>
          <p:cNvPr id="29" name="Espace réservé du texte 7">
            <a:extLst>
              <a:ext uri="{FF2B5EF4-FFF2-40B4-BE49-F238E27FC236}">
                <a16:creationId xmlns:a16="http://schemas.microsoft.com/office/drawing/2014/main" id="{72D75690-3F0F-4257-84B4-90CB4E6BB7E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775905" y="5114385"/>
            <a:ext cx="1587295" cy="166199"/>
          </a:xfrm>
          <a:noFill/>
        </p:spPr>
        <p:txBody>
          <a:bodyPr wrap="square" lIns="0" tIns="0" rIns="0" bIns="0" rtlCol="0" anchor="ctr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chemeClr val="accent1"/>
                </a:solidFill>
                <a:latin typeface="+mn-lt"/>
              </a:defRPr>
            </a:lvl1pPr>
          </a:lstStyle>
          <a:p>
            <a:pPr lvl="0" rtl="0"/>
            <a:r>
              <a:rPr lang="fr-FR" noProof="0"/>
              <a:t>NOM</a:t>
            </a:r>
          </a:p>
        </p:txBody>
      </p:sp>
      <p:sp>
        <p:nvSpPr>
          <p:cNvPr id="30" name="Espace réservé du texte 7">
            <a:extLst>
              <a:ext uri="{FF2B5EF4-FFF2-40B4-BE49-F238E27FC236}">
                <a16:creationId xmlns:a16="http://schemas.microsoft.com/office/drawing/2014/main" id="{FC3E89DF-7D8F-458A-910F-B06B607998A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775905" y="5346798"/>
            <a:ext cx="1587295" cy="166199"/>
          </a:xfrm>
          <a:noFill/>
        </p:spPr>
        <p:txBody>
          <a:bodyPr wrap="square" lIns="0" tIns="0" rIns="0" bIns="0" rtlCol="0" anchor="t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fr-FR" noProof="0"/>
              <a:t>Description</a:t>
            </a:r>
          </a:p>
        </p:txBody>
      </p:sp>
    </p:spTree>
    <p:extLst>
      <p:ext uri="{BB962C8B-B14F-4D97-AF65-F5344CB8AC3E}">
        <p14:creationId xmlns:p14="http://schemas.microsoft.com/office/powerpoint/2010/main" val="3726095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UNIQUEMENT_Graph org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 10">
            <a:extLst>
              <a:ext uri="{FF2B5EF4-FFF2-40B4-BE49-F238E27FC236}">
                <a16:creationId xmlns:a16="http://schemas.microsoft.com/office/drawing/2014/main" id="{0B42CCEE-B750-4EF9-BAE5-217844AE7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015F2E0-A9EE-4095-8DFC-C3BBA80FA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90600"/>
            <a:ext cx="10805160" cy="707886"/>
          </a:xfrm>
        </p:spPr>
        <p:txBody>
          <a:bodyPr lIns="91440" rtlCol="0" anchor="t">
            <a:normAutofit/>
          </a:bodyPr>
          <a:lstStyle>
            <a:lvl1pPr>
              <a:lnSpc>
                <a:spcPct val="100000"/>
              </a:lnSpc>
              <a:defRPr sz="4000" b="0">
                <a:latin typeface="+mj-lt"/>
              </a:defRPr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13" name="Espace réservé du numéro de diapositive 5">
            <a:extLst>
              <a:ext uri="{FF2B5EF4-FFF2-40B4-BE49-F238E27FC236}">
                <a16:creationId xmlns:a16="http://schemas.microsoft.com/office/drawing/2014/main" id="{2DBF2FB3-2A18-4DFA-BE67-CBEB450840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pPr rtl="0"/>
            <a:fld id="{4FAB73BC-B049-4115-A692-8D63A059BFB8}" type="slidenum">
              <a:rPr lang="fr-FR" noProof="0" smtClean="0"/>
              <a:pPr/>
              <a:t>‹N°›</a:t>
            </a:fld>
            <a:endParaRPr lang="fr-FR" noProof="0"/>
          </a:p>
        </p:txBody>
      </p:sp>
      <p:sp>
        <p:nvSpPr>
          <p:cNvPr id="9" name="Forme libre : Forme 8">
            <a:extLst>
              <a:ext uri="{FF2B5EF4-FFF2-40B4-BE49-F238E27FC236}">
                <a16:creationId xmlns:a16="http://schemas.microsoft.com/office/drawing/2014/main" id="{0CE973A6-10E7-4E33-AA8B-7240F91970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329286" cy="457200"/>
          </a:xfrm>
          <a:custGeom>
            <a:avLst/>
            <a:gdLst>
              <a:gd name="connsiteX0" fmla="*/ 0 w 8329286"/>
              <a:gd name="connsiteY0" fmla="*/ 0 h 457200"/>
              <a:gd name="connsiteX1" fmla="*/ 8329286 w 8329286"/>
              <a:gd name="connsiteY1" fmla="*/ 0 h 457200"/>
              <a:gd name="connsiteX2" fmla="*/ 7982281 w 8329286"/>
              <a:gd name="connsiteY2" fmla="*/ 457200 h 457200"/>
              <a:gd name="connsiteX3" fmla="*/ 0 w 8329286"/>
              <a:gd name="connsiteY3" fmla="*/ 45720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29286" h="457200">
                <a:moveTo>
                  <a:pt x="0" y="0"/>
                </a:moveTo>
                <a:lnTo>
                  <a:pt x="8329286" y="0"/>
                </a:lnTo>
                <a:lnTo>
                  <a:pt x="7982281" y="457200"/>
                </a:lnTo>
                <a:lnTo>
                  <a:pt x="0" y="457200"/>
                </a:lnTo>
                <a:close/>
              </a:path>
            </a:pathLst>
          </a:cu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8" name="Espace réservé d’image 8">
            <a:extLst>
              <a:ext uri="{FF2B5EF4-FFF2-40B4-BE49-F238E27FC236}">
                <a16:creationId xmlns:a16="http://schemas.microsoft.com/office/drawing/2014/main" id="{48934421-B8F7-41B6-9EC4-5E3C497424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3596641" y="1981200"/>
            <a:ext cx="1523993" cy="1523994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>
            <a:lvl1pPr marL="0" indent="0" algn="ctr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rtl="0"/>
            <a:r>
              <a:rPr lang="fr-FR" noProof="0"/>
              <a:t>Insérer image</a:t>
            </a:r>
          </a:p>
        </p:txBody>
      </p:sp>
      <p:sp>
        <p:nvSpPr>
          <p:cNvPr id="10" name="Espace réservé du texte 7">
            <a:extLst>
              <a:ext uri="{FF2B5EF4-FFF2-40B4-BE49-F238E27FC236}">
                <a16:creationId xmlns:a16="http://schemas.microsoft.com/office/drawing/2014/main" id="{4BACF049-4E3E-418D-9DB0-9D63BDDD25A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25441" y="2618469"/>
            <a:ext cx="3108959" cy="424732"/>
          </a:xfrm>
          <a:noFill/>
        </p:spPr>
        <p:txBody>
          <a:bodyPr wrap="square" lIns="91440" rIns="91440" rtlCol="0" anchor="ctr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tx2"/>
                </a:solidFill>
                <a:latin typeface="+mj-lt"/>
              </a:defRPr>
            </a:lvl1pPr>
          </a:lstStyle>
          <a:p>
            <a:pPr lvl="0" rtl="0"/>
            <a:r>
              <a:rPr lang="fr-FR" noProof="0"/>
              <a:t>AJOUTER TEXTE </a:t>
            </a:r>
          </a:p>
        </p:txBody>
      </p:sp>
      <p:sp>
        <p:nvSpPr>
          <p:cNvPr id="12" name="Espace réservé du texte 7">
            <a:extLst>
              <a:ext uri="{FF2B5EF4-FFF2-40B4-BE49-F238E27FC236}">
                <a16:creationId xmlns:a16="http://schemas.microsoft.com/office/drawing/2014/main" id="{EFE2AF5B-D21D-4FE5-932F-F2989F6E011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425441" y="2999470"/>
            <a:ext cx="3108959" cy="323629"/>
          </a:xfrm>
          <a:noFill/>
        </p:spPr>
        <p:txBody>
          <a:bodyPr wrap="square" lIns="91440" rIns="91440" rtlCol="0" anchor="t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2"/>
                </a:solidFill>
                <a:latin typeface="+mn-lt"/>
              </a:defRPr>
            </a:lvl1pPr>
          </a:lstStyle>
          <a:p>
            <a:pPr lvl="0" rtl="0"/>
            <a:r>
              <a:rPr lang="fr-FR" noProof="0"/>
              <a:t>Description</a:t>
            </a:r>
          </a:p>
        </p:txBody>
      </p: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266B4E82-4E92-438C-9DBD-FDAC98DBA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6165169" y="-112012"/>
            <a:ext cx="0" cy="896112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Espace réservé d’image 8">
            <a:extLst>
              <a:ext uri="{FF2B5EF4-FFF2-40B4-BE49-F238E27FC236}">
                <a16:creationId xmlns:a16="http://schemas.microsoft.com/office/drawing/2014/main" id="{5C2A05E4-0266-470B-94B6-0EA500EFD5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1052729" y="3865629"/>
            <a:ext cx="1005836" cy="1005836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rIns="0" rtlCol="0" anchor="ctr">
            <a:normAutofit/>
          </a:bodyPr>
          <a:lstStyle>
            <a:lvl1pPr marL="0" indent="0" algn="ctr"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rtl="0"/>
            <a:r>
              <a:rPr lang="fr-FR" noProof="0"/>
              <a:t>Insérer image</a:t>
            </a:r>
          </a:p>
        </p:txBody>
      </p:sp>
      <p:sp>
        <p:nvSpPr>
          <p:cNvPr id="17" name="Espace réservé du texte 7">
            <a:extLst>
              <a:ext uri="{FF2B5EF4-FFF2-40B4-BE49-F238E27FC236}">
                <a16:creationId xmlns:a16="http://schemas.microsoft.com/office/drawing/2014/main" id="{8B705CE2-63BB-44EF-9494-D7197888F26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62000" y="5114385"/>
            <a:ext cx="1587295" cy="166199"/>
          </a:xfrm>
          <a:noFill/>
        </p:spPr>
        <p:txBody>
          <a:bodyPr wrap="square" lIns="0" tIns="0" rIns="0" bIns="0" rtlCol="0" anchor="ctr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chemeClr val="accent1"/>
                </a:solidFill>
                <a:latin typeface="+mn-lt"/>
              </a:defRPr>
            </a:lvl1pPr>
          </a:lstStyle>
          <a:p>
            <a:pPr lvl="0" rtl="0"/>
            <a:r>
              <a:rPr lang="fr-FR" noProof="0"/>
              <a:t>NOM</a:t>
            </a:r>
          </a:p>
        </p:txBody>
      </p:sp>
      <p:sp>
        <p:nvSpPr>
          <p:cNvPr id="18" name="Espace réservé du texte 7">
            <a:extLst>
              <a:ext uri="{FF2B5EF4-FFF2-40B4-BE49-F238E27FC236}">
                <a16:creationId xmlns:a16="http://schemas.microsoft.com/office/drawing/2014/main" id="{91C9BD3E-CCA7-4ADF-83CB-175C316AEA8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62000" y="5346798"/>
            <a:ext cx="1587295" cy="166199"/>
          </a:xfrm>
          <a:noFill/>
        </p:spPr>
        <p:txBody>
          <a:bodyPr wrap="square" lIns="0" tIns="0" rIns="0" bIns="0" rtlCol="0" anchor="t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fr-FR" noProof="0"/>
              <a:t>Description</a:t>
            </a:r>
          </a:p>
        </p:txBody>
      </p:sp>
      <p:sp>
        <p:nvSpPr>
          <p:cNvPr id="19" name="Espace réservé d’image 8">
            <a:extLst>
              <a:ext uri="{FF2B5EF4-FFF2-40B4-BE49-F238E27FC236}">
                <a16:creationId xmlns:a16="http://schemas.microsoft.com/office/drawing/2014/main" id="{DC756ECA-27F0-4309-A411-2021931A3A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2881529" y="3865629"/>
            <a:ext cx="1005836" cy="1005836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rIns="0" rtlCol="0" anchor="ctr">
            <a:normAutofit/>
          </a:bodyPr>
          <a:lstStyle>
            <a:lvl1pPr marL="0" indent="0" algn="ctr"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rtl="0"/>
            <a:r>
              <a:rPr lang="fr-FR" noProof="0"/>
              <a:t>Insérer image</a:t>
            </a:r>
          </a:p>
        </p:txBody>
      </p:sp>
      <p:sp>
        <p:nvSpPr>
          <p:cNvPr id="20" name="Espace réservé du texte 7">
            <a:extLst>
              <a:ext uri="{FF2B5EF4-FFF2-40B4-BE49-F238E27FC236}">
                <a16:creationId xmlns:a16="http://schemas.microsoft.com/office/drawing/2014/main" id="{BCC1B1EE-9270-494A-B26E-3E810517012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590800" y="5114385"/>
            <a:ext cx="1587295" cy="166199"/>
          </a:xfrm>
          <a:noFill/>
        </p:spPr>
        <p:txBody>
          <a:bodyPr wrap="square" lIns="0" tIns="0" rIns="0" bIns="0" rtlCol="0" anchor="ctr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chemeClr val="accent1"/>
                </a:solidFill>
                <a:latin typeface="+mn-lt"/>
              </a:defRPr>
            </a:lvl1pPr>
          </a:lstStyle>
          <a:p>
            <a:pPr lvl="0" rtl="0"/>
            <a:r>
              <a:rPr lang="fr-FR" noProof="0"/>
              <a:t>NOM</a:t>
            </a:r>
          </a:p>
        </p:txBody>
      </p:sp>
      <p:sp>
        <p:nvSpPr>
          <p:cNvPr id="21" name="Espace réservé du texte 7">
            <a:extLst>
              <a:ext uri="{FF2B5EF4-FFF2-40B4-BE49-F238E27FC236}">
                <a16:creationId xmlns:a16="http://schemas.microsoft.com/office/drawing/2014/main" id="{621D9997-09EF-468A-A3A6-7C2705CF175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590800" y="5346798"/>
            <a:ext cx="1587295" cy="166199"/>
          </a:xfrm>
          <a:noFill/>
        </p:spPr>
        <p:txBody>
          <a:bodyPr wrap="square" lIns="0" tIns="0" rIns="0" bIns="0" rtlCol="0" anchor="t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fr-FR" noProof="0"/>
              <a:t>Description</a:t>
            </a:r>
          </a:p>
        </p:txBody>
      </p:sp>
      <p:sp>
        <p:nvSpPr>
          <p:cNvPr id="22" name="Espace réservé d’image 8">
            <a:extLst>
              <a:ext uri="{FF2B5EF4-FFF2-40B4-BE49-F238E27FC236}">
                <a16:creationId xmlns:a16="http://schemas.microsoft.com/office/drawing/2014/main" id="{CC2A50A3-3A8F-469D-B16E-A06FD4C2A9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4691279" y="3865629"/>
            <a:ext cx="1005836" cy="1005836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rIns="0" rtlCol="0" anchor="ctr">
            <a:normAutofit/>
          </a:bodyPr>
          <a:lstStyle>
            <a:lvl1pPr marL="0" indent="0" algn="ctr"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rtl="0"/>
            <a:r>
              <a:rPr lang="fr-FR" noProof="0"/>
              <a:t>Insérer image</a:t>
            </a:r>
          </a:p>
        </p:txBody>
      </p:sp>
      <p:sp>
        <p:nvSpPr>
          <p:cNvPr id="23" name="Espace réservé du texte 7">
            <a:extLst>
              <a:ext uri="{FF2B5EF4-FFF2-40B4-BE49-F238E27FC236}">
                <a16:creationId xmlns:a16="http://schemas.microsoft.com/office/drawing/2014/main" id="{065EDDEE-214F-4148-8B8C-0BA5AEF7658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400550" y="5114385"/>
            <a:ext cx="1587295" cy="166199"/>
          </a:xfrm>
          <a:noFill/>
        </p:spPr>
        <p:txBody>
          <a:bodyPr wrap="square" lIns="0" tIns="0" rIns="0" bIns="0" rtlCol="0" anchor="ctr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chemeClr val="accent1"/>
                </a:solidFill>
                <a:latin typeface="+mn-lt"/>
              </a:defRPr>
            </a:lvl1pPr>
          </a:lstStyle>
          <a:p>
            <a:pPr lvl="0" rtl="0"/>
            <a:r>
              <a:rPr lang="fr-FR" noProof="0"/>
              <a:t>NOM</a:t>
            </a:r>
          </a:p>
        </p:txBody>
      </p:sp>
      <p:sp>
        <p:nvSpPr>
          <p:cNvPr id="24" name="Espace réservé du texte 7">
            <a:extLst>
              <a:ext uri="{FF2B5EF4-FFF2-40B4-BE49-F238E27FC236}">
                <a16:creationId xmlns:a16="http://schemas.microsoft.com/office/drawing/2014/main" id="{520C0E2F-F27A-44AC-BB9A-74F62BEC575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400550" y="5346798"/>
            <a:ext cx="1587295" cy="166199"/>
          </a:xfrm>
          <a:noFill/>
        </p:spPr>
        <p:txBody>
          <a:bodyPr wrap="square" lIns="0" tIns="0" rIns="0" bIns="0" rtlCol="0" anchor="t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fr-FR" noProof="0"/>
              <a:t>Description</a:t>
            </a:r>
          </a:p>
        </p:txBody>
      </p:sp>
      <p:sp>
        <p:nvSpPr>
          <p:cNvPr id="25" name="Espace réservé d’image 8">
            <a:extLst>
              <a:ext uri="{FF2B5EF4-FFF2-40B4-BE49-F238E27FC236}">
                <a16:creationId xmlns:a16="http://schemas.microsoft.com/office/drawing/2014/main" id="{ADC5446D-3469-43DA-ACE3-2AEC5B903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6501029" y="3865629"/>
            <a:ext cx="1005836" cy="1005836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rIns="0" rtlCol="0" anchor="ctr">
            <a:normAutofit/>
          </a:bodyPr>
          <a:lstStyle>
            <a:lvl1pPr marL="0" indent="0" algn="ctr"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rtl="0"/>
            <a:r>
              <a:rPr lang="fr-FR" noProof="0"/>
              <a:t>Insérer image</a:t>
            </a:r>
          </a:p>
        </p:txBody>
      </p:sp>
      <p:sp>
        <p:nvSpPr>
          <p:cNvPr id="26" name="Espace réservé du texte 7">
            <a:extLst>
              <a:ext uri="{FF2B5EF4-FFF2-40B4-BE49-F238E27FC236}">
                <a16:creationId xmlns:a16="http://schemas.microsoft.com/office/drawing/2014/main" id="{4BF91944-817D-4080-9FC7-1C01D3C52F7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210300" y="5114385"/>
            <a:ext cx="1587295" cy="166199"/>
          </a:xfrm>
          <a:noFill/>
        </p:spPr>
        <p:txBody>
          <a:bodyPr wrap="square" lIns="0" tIns="0" rIns="0" bIns="0" rtlCol="0" anchor="ctr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chemeClr val="accent1"/>
                </a:solidFill>
                <a:latin typeface="+mn-lt"/>
              </a:defRPr>
            </a:lvl1pPr>
          </a:lstStyle>
          <a:p>
            <a:pPr lvl="0" rtl="0"/>
            <a:r>
              <a:rPr lang="fr-FR" noProof="0"/>
              <a:t>NOM</a:t>
            </a:r>
          </a:p>
        </p:txBody>
      </p:sp>
      <p:sp>
        <p:nvSpPr>
          <p:cNvPr id="27" name="Espace réservé du texte 7">
            <a:extLst>
              <a:ext uri="{FF2B5EF4-FFF2-40B4-BE49-F238E27FC236}">
                <a16:creationId xmlns:a16="http://schemas.microsoft.com/office/drawing/2014/main" id="{B6FC5678-B04A-4631-9DFF-776737E9C8A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210300" y="5346798"/>
            <a:ext cx="1587295" cy="166199"/>
          </a:xfrm>
          <a:noFill/>
        </p:spPr>
        <p:txBody>
          <a:bodyPr wrap="square" lIns="0" tIns="0" rIns="0" bIns="0" rtlCol="0" anchor="t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fr-FR" noProof="0"/>
              <a:t>Description</a:t>
            </a:r>
          </a:p>
        </p:txBody>
      </p:sp>
      <p:sp>
        <p:nvSpPr>
          <p:cNvPr id="28" name="Espace réservé d’image 8">
            <a:extLst>
              <a:ext uri="{FF2B5EF4-FFF2-40B4-BE49-F238E27FC236}">
                <a16:creationId xmlns:a16="http://schemas.microsoft.com/office/drawing/2014/main" id="{BF024C2A-A070-4BF1-BA78-8FDD47DED4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8308140" y="3865629"/>
            <a:ext cx="1005836" cy="1005836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rIns="0" rtlCol="0" anchor="ctr">
            <a:normAutofit/>
          </a:bodyPr>
          <a:lstStyle>
            <a:lvl1pPr marL="0" indent="0" algn="ctr"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rtl="0"/>
            <a:r>
              <a:rPr lang="fr-FR" noProof="0"/>
              <a:t>Insérer image</a:t>
            </a:r>
          </a:p>
        </p:txBody>
      </p:sp>
      <p:sp>
        <p:nvSpPr>
          <p:cNvPr id="29" name="Espace réservé du texte 7">
            <a:extLst>
              <a:ext uri="{FF2B5EF4-FFF2-40B4-BE49-F238E27FC236}">
                <a16:creationId xmlns:a16="http://schemas.microsoft.com/office/drawing/2014/main" id="{72D75690-3F0F-4257-84B4-90CB4E6BB7E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017411" y="5114385"/>
            <a:ext cx="1587295" cy="166199"/>
          </a:xfrm>
          <a:noFill/>
        </p:spPr>
        <p:txBody>
          <a:bodyPr wrap="square" lIns="0" tIns="0" rIns="0" bIns="0" rtlCol="0" anchor="ctr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chemeClr val="accent1"/>
                </a:solidFill>
                <a:latin typeface="+mn-lt"/>
              </a:defRPr>
            </a:lvl1pPr>
          </a:lstStyle>
          <a:p>
            <a:pPr lvl="0" rtl="0"/>
            <a:r>
              <a:rPr lang="fr-FR" noProof="0"/>
              <a:t>NOM</a:t>
            </a:r>
          </a:p>
        </p:txBody>
      </p:sp>
      <p:sp>
        <p:nvSpPr>
          <p:cNvPr id="30" name="Espace réservé du texte 7">
            <a:extLst>
              <a:ext uri="{FF2B5EF4-FFF2-40B4-BE49-F238E27FC236}">
                <a16:creationId xmlns:a16="http://schemas.microsoft.com/office/drawing/2014/main" id="{FC3E89DF-7D8F-458A-910F-B06B607998A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017411" y="5346798"/>
            <a:ext cx="1587295" cy="166199"/>
          </a:xfrm>
          <a:noFill/>
        </p:spPr>
        <p:txBody>
          <a:bodyPr wrap="square" lIns="0" tIns="0" rIns="0" bIns="0" rtlCol="0" anchor="t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fr-FR" noProof="0"/>
              <a:t>Description</a:t>
            </a:r>
          </a:p>
        </p:txBody>
      </p:sp>
      <p:sp>
        <p:nvSpPr>
          <p:cNvPr id="31" name="Espace réservé d’image 8">
            <a:extLst>
              <a:ext uri="{FF2B5EF4-FFF2-40B4-BE49-F238E27FC236}">
                <a16:creationId xmlns:a16="http://schemas.microsoft.com/office/drawing/2014/main" id="{49030BC1-7B5E-4BBD-AB44-8615DCFD46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10115251" y="3865629"/>
            <a:ext cx="1005836" cy="1005836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rIns="0" rtlCol="0" anchor="ctr">
            <a:normAutofit/>
          </a:bodyPr>
          <a:lstStyle>
            <a:lvl1pPr marL="0" indent="0" algn="ctr"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rtl="0"/>
            <a:r>
              <a:rPr lang="fr-FR" noProof="0"/>
              <a:t>Insérer image</a:t>
            </a:r>
          </a:p>
        </p:txBody>
      </p:sp>
      <p:sp>
        <p:nvSpPr>
          <p:cNvPr id="32" name="Espace réservé du texte 7">
            <a:extLst>
              <a:ext uri="{FF2B5EF4-FFF2-40B4-BE49-F238E27FC236}">
                <a16:creationId xmlns:a16="http://schemas.microsoft.com/office/drawing/2014/main" id="{10ED1CED-11B2-4927-93A4-CE47939F0AEC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824522" y="5114385"/>
            <a:ext cx="1587295" cy="166199"/>
          </a:xfrm>
          <a:noFill/>
        </p:spPr>
        <p:txBody>
          <a:bodyPr wrap="square" lIns="0" tIns="0" rIns="0" bIns="0" rtlCol="0" anchor="ctr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chemeClr val="accent1"/>
                </a:solidFill>
                <a:latin typeface="+mn-lt"/>
              </a:defRPr>
            </a:lvl1pPr>
          </a:lstStyle>
          <a:p>
            <a:pPr lvl="0" rtl="0"/>
            <a:r>
              <a:rPr lang="fr-FR" noProof="0"/>
              <a:t>NOM</a:t>
            </a:r>
          </a:p>
        </p:txBody>
      </p:sp>
      <p:sp>
        <p:nvSpPr>
          <p:cNvPr id="33" name="Espace réservé du texte 7">
            <a:extLst>
              <a:ext uri="{FF2B5EF4-FFF2-40B4-BE49-F238E27FC236}">
                <a16:creationId xmlns:a16="http://schemas.microsoft.com/office/drawing/2014/main" id="{39E2E141-317E-41F9-853F-B96493C8FB9B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9824522" y="5346798"/>
            <a:ext cx="1587295" cy="166199"/>
          </a:xfrm>
          <a:noFill/>
        </p:spPr>
        <p:txBody>
          <a:bodyPr wrap="square" lIns="0" tIns="0" rIns="0" bIns="0" rtlCol="0" anchor="t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fr-FR" noProof="0"/>
              <a:t>Description</a:t>
            </a:r>
          </a:p>
        </p:txBody>
      </p:sp>
    </p:spTree>
    <p:extLst>
      <p:ext uri="{BB962C8B-B14F-4D97-AF65-F5344CB8AC3E}">
        <p14:creationId xmlns:p14="http://schemas.microsoft.com/office/powerpoint/2010/main" val="37826555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Diapositive de titre_Jaune fonc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Espace réservé d’image 25">
            <a:extLst>
              <a:ext uri="{FF2B5EF4-FFF2-40B4-BE49-F238E27FC236}">
                <a16:creationId xmlns:a16="http://schemas.microsoft.com/office/drawing/2014/main" id="{32EC3EF4-A2D5-4058-977A-74A37AC365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02525 h 6858000"/>
              <a:gd name="connsiteX3" fmla="*/ 8273508 w 12192000"/>
              <a:gd name="connsiteY3" fmla="*/ 6858000 h 6858000"/>
              <a:gd name="connsiteX4" fmla="*/ 0 w 12192000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02525"/>
                </a:lnTo>
                <a:lnTo>
                  <a:pt x="8273508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effectLst>
            <a:outerShdw blurRad="1651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>
            <a:lvl1pPr marL="0" indent="0" algn="ctr">
              <a:buNone/>
              <a:defRPr/>
            </a:lvl1pPr>
          </a:lstStyle>
          <a:p>
            <a:pPr rtl="0"/>
            <a:r>
              <a:rPr lang="fr-FR" noProof="0"/>
              <a:t>Insérer image</a:t>
            </a:r>
          </a:p>
        </p:txBody>
      </p:sp>
      <p:sp>
        <p:nvSpPr>
          <p:cNvPr id="27" name="Espace réservé du texte 16">
            <a:extLst>
              <a:ext uri="{FF2B5EF4-FFF2-40B4-BE49-F238E27FC236}">
                <a16:creationId xmlns:a16="http://schemas.microsoft.com/office/drawing/2014/main" id="{4E7C74DD-4244-46B7-8336-30F7151DB2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 rot="10800000" flipH="1" flipV="1">
            <a:off x="8074536" y="3124200"/>
            <a:ext cx="2087678" cy="3270696"/>
          </a:xfrm>
          <a:prstGeom prst="triangle">
            <a:avLst>
              <a:gd name="adj" fmla="val 100000"/>
            </a:avLst>
          </a:prstGeom>
          <a:solidFill>
            <a:schemeClr val="accent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I</a:t>
            </a:r>
          </a:p>
        </p:txBody>
      </p:sp>
      <p:sp>
        <p:nvSpPr>
          <p:cNvPr id="24" name="Espace réservé du texte 23">
            <a:extLst>
              <a:ext uri="{FF2B5EF4-FFF2-40B4-BE49-F238E27FC236}">
                <a16:creationId xmlns:a16="http://schemas.microsoft.com/office/drawing/2014/main" id="{9DC663CF-0C67-4619-B40E-7832C4DA1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190750" y="609600"/>
            <a:ext cx="7810500" cy="5638800"/>
          </a:xfrm>
          <a:custGeom>
            <a:avLst/>
            <a:gdLst>
              <a:gd name="connsiteX0" fmla="*/ 0 w 7810500"/>
              <a:gd name="connsiteY0" fmla="*/ 0 h 5638800"/>
              <a:gd name="connsiteX1" fmla="*/ 7810500 w 7810500"/>
              <a:gd name="connsiteY1" fmla="*/ 0 h 5638800"/>
              <a:gd name="connsiteX2" fmla="*/ 7810500 w 7810500"/>
              <a:gd name="connsiteY2" fmla="*/ 3151512 h 5638800"/>
              <a:gd name="connsiteX3" fmla="*/ 6252438 w 7810500"/>
              <a:gd name="connsiteY3" fmla="*/ 5638800 h 5638800"/>
              <a:gd name="connsiteX4" fmla="*/ 0 w 7810500"/>
              <a:gd name="connsiteY4" fmla="*/ 5638800 h 563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10500" h="5638800">
                <a:moveTo>
                  <a:pt x="0" y="0"/>
                </a:moveTo>
                <a:lnTo>
                  <a:pt x="7810500" y="0"/>
                </a:lnTo>
                <a:lnTo>
                  <a:pt x="7810500" y="3151512"/>
                </a:lnTo>
                <a:lnTo>
                  <a:pt x="6252438" y="5638800"/>
                </a:lnTo>
                <a:lnTo>
                  <a:pt x="0" y="5638800"/>
                </a:lnTo>
                <a:close/>
              </a:path>
            </a:pathLst>
          </a:custGeom>
          <a:solidFill>
            <a:schemeClr val="accent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noAutofit/>
          </a:bodyPr>
          <a:lstStyle>
            <a:lvl1pPr marL="0" indent="0" algn="ctr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I</a:t>
            </a:r>
          </a:p>
        </p:txBody>
      </p:sp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3163809" y="1905000"/>
            <a:ext cx="5864382" cy="2275238"/>
          </a:xfrm>
        </p:spPr>
        <p:txBody>
          <a:bodyPr rtlCol="0" anchor="t">
            <a:normAutofit/>
          </a:bodyPr>
          <a:lstStyle>
            <a:lvl1pPr algn="ctr">
              <a:defRPr lang="en-US" sz="5000" kern="1200" cap="all" spc="1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fr-FR" noProof="0"/>
              <a:t>Cliquez pour modifier le style du titre du masque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4059707" y="4297679"/>
            <a:ext cx="4072586" cy="1463040"/>
          </a:xfrm>
        </p:spPr>
        <p:txBody>
          <a:bodyPr lIns="91440" rIns="91440" rtlCol="0"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pPr rtl="0"/>
            <a:r>
              <a:rPr lang="fr-FR" noProof="0"/>
              <a:t>Modifiez le style des sous-titres du masque</a:t>
            </a:r>
          </a:p>
        </p:txBody>
      </p:sp>
    </p:spTree>
    <p:extLst>
      <p:ext uri="{BB962C8B-B14F-4D97-AF65-F5344CB8AC3E}">
        <p14:creationId xmlns:p14="http://schemas.microsoft.com/office/powerpoint/2010/main" val="376643190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UNIQUEMENT_Graph org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 10">
            <a:extLst>
              <a:ext uri="{FF2B5EF4-FFF2-40B4-BE49-F238E27FC236}">
                <a16:creationId xmlns:a16="http://schemas.microsoft.com/office/drawing/2014/main" id="{0B42CCEE-B750-4EF9-BAE5-217844AE7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015F2E0-A9EE-4095-8DFC-C3BBA80FA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90600"/>
            <a:ext cx="10805160" cy="707886"/>
          </a:xfrm>
        </p:spPr>
        <p:txBody>
          <a:bodyPr lIns="91440" rtlCol="0" anchor="t">
            <a:normAutofit/>
          </a:bodyPr>
          <a:lstStyle>
            <a:lvl1pPr>
              <a:lnSpc>
                <a:spcPct val="100000"/>
              </a:lnSpc>
              <a:defRPr sz="4000" b="0">
                <a:latin typeface="+mj-lt"/>
              </a:defRPr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13" name="Espace réservé du numéro de diapositive 5">
            <a:extLst>
              <a:ext uri="{FF2B5EF4-FFF2-40B4-BE49-F238E27FC236}">
                <a16:creationId xmlns:a16="http://schemas.microsoft.com/office/drawing/2014/main" id="{2DBF2FB3-2A18-4DFA-BE67-CBEB450840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pPr rtl="0"/>
            <a:fld id="{4FAB73BC-B049-4115-A692-8D63A059BFB8}" type="slidenum">
              <a:rPr lang="fr-FR" noProof="0" smtClean="0"/>
              <a:pPr/>
              <a:t>‹N°›</a:t>
            </a:fld>
            <a:endParaRPr lang="fr-FR" noProof="0"/>
          </a:p>
        </p:txBody>
      </p:sp>
      <p:sp>
        <p:nvSpPr>
          <p:cNvPr id="9" name="Forme libre : Forme 8">
            <a:extLst>
              <a:ext uri="{FF2B5EF4-FFF2-40B4-BE49-F238E27FC236}">
                <a16:creationId xmlns:a16="http://schemas.microsoft.com/office/drawing/2014/main" id="{0CE973A6-10E7-4E33-AA8B-7240F91970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329286" cy="457200"/>
          </a:xfrm>
          <a:custGeom>
            <a:avLst/>
            <a:gdLst>
              <a:gd name="connsiteX0" fmla="*/ 0 w 8329286"/>
              <a:gd name="connsiteY0" fmla="*/ 0 h 457200"/>
              <a:gd name="connsiteX1" fmla="*/ 8329286 w 8329286"/>
              <a:gd name="connsiteY1" fmla="*/ 0 h 457200"/>
              <a:gd name="connsiteX2" fmla="*/ 7982281 w 8329286"/>
              <a:gd name="connsiteY2" fmla="*/ 457200 h 457200"/>
              <a:gd name="connsiteX3" fmla="*/ 0 w 8329286"/>
              <a:gd name="connsiteY3" fmla="*/ 45720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29286" h="457200">
                <a:moveTo>
                  <a:pt x="0" y="0"/>
                </a:moveTo>
                <a:lnTo>
                  <a:pt x="8329286" y="0"/>
                </a:lnTo>
                <a:lnTo>
                  <a:pt x="7982281" y="457200"/>
                </a:lnTo>
                <a:lnTo>
                  <a:pt x="0" y="457200"/>
                </a:lnTo>
                <a:close/>
              </a:path>
            </a:pathLst>
          </a:cu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8" name="Espace réservé d’image 8">
            <a:extLst>
              <a:ext uri="{FF2B5EF4-FFF2-40B4-BE49-F238E27FC236}">
                <a16:creationId xmlns:a16="http://schemas.microsoft.com/office/drawing/2014/main" id="{48934421-B8F7-41B6-9EC4-5E3C497424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178095" y="1905000"/>
            <a:ext cx="1255400" cy="1255400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>
            <a:lvl1pPr marL="0" indent="0" algn="ctr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rtl="0"/>
            <a:r>
              <a:rPr lang="fr-FR" noProof="0"/>
              <a:t>Insérer image</a:t>
            </a:r>
          </a:p>
        </p:txBody>
      </p:sp>
      <p:sp>
        <p:nvSpPr>
          <p:cNvPr id="10" name="Espace réservé du texte 7">
            <a:extLst>
              <a:ext uri="{FF2B5EF4-FFF2-40B4-BE49-F238E27FC236}">
                <a16:creationId xmlns:a16="http://schemas.microsoft.com/office/drawing/2014/main" id="{4BACF049-4E3E-418D-9DB0-9D63BDDD25A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601136" y="2288331"/>
            <a:ext cx="3108959" cy="290097"/>
          </a:xfrm>
          <a:noFill/>
        </p:spPr>
        <p:txBody>
          <a:bodyPr wrap="square" lIns="91440" rIns="91440" rtlCol="0" anchor="ctr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tx2"/>
                </a:solidFill>
                <a:latin typeface="+mj-lt"/>
              </a:defRPr>
            </a:lvl1pPr>
          </a:lstStyle>
          <a:p>
            <a:pPr lvl="0" rtl="0"/>
            <a:r>
              <a:rPr lang="fr-FR" noProof="0"/>
              <a:t>AJOUTER TEXTE </a:t>
            </a:r>
          </a:p>
        </p:txBody>
      </p:sp>
      <p:sp>
        <p:nvSpPr>
          <p:cNvPr id="12" name="Espace réservé du texte 7">
            <a:extLst>
              <a:ext uri="{FF2B5EF4-FFF2-40B4-BE49-F238E27FC236}">
                <a16:creationId xmlns:a16="http://schemas.microsoft.com/office/drawing/2014/main" id="{EFE2AF5B-D21D-4FE5-932F-F2989F6E011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601136" y="2566041"/>
            <a:ext cx="3108959" cy="221043"/>
          </a:xfrm>
          <a:noFill/>
        </p:spPr>
        <p:txBody>
          <a:bodyPr wrap="square" lIns="91440" rIns="91440" rtlCol="0" anchor="t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2"/>
                </a:solidFill>
                <a:latin typeface="+mn-lt"/>
              </a:defRPr>
            </a:lvl1pPr>
          </a:lstStyle>
          <a:p>
            <a:pPr lvl="0" rtl="0"/>
            <a:r>
              <a:rPr lang="fr-FR" noProof="0"/>
              <a:t>Description</a:t>
            </a:r>
          </a:p>
        </p:txBody>
      </p: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266B4E82-4E92-438C-9DBD-FDAC98DBA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6165169" y="-670561"/>
            <a:ext cx="0" cy="896112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Espace réservé d’image 8">
            <a:extLst>
              <a:ext uri="{FF2B5EF4-FFF2-40B4-BE49-F238E27FC236}">
                <a16:creationId xmlns:a16="http://schemas.microsoft.com/office/drawing/2014/main" id="{5C2A05E4-0266-470B-94B6-0EA500EFD5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1098449" y="3352800"/>
            <a:ext cx="914396" cy="914396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rIns="0" rtlCol="0" anchor="ctr">
            <a:normAutofit/>
          </a:bodyPr>
          <a:lstStyle>
            <a:lvl1pPr marL="0" indent="0" algn="ctr"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rtl="0"/>
            <a:r>
              <a:rPr lang="fr-FR" noProof="0"/>
              <a:t>Insérer image</a:t>
            </a:r>
          </a:p>
        </p:txBody>
      </p:sp>
      <p:sp>
        <p:nvSpPr>
          <p:cNvPr id="17" name="Espace réservé du texte 7">
            <a:extLst>
              <a:ext uri="{FF2B5EF4-FFF2-40B4-BE49-F238E27FC236}">
                <a16:creationId xmlns:a16="http://schemas.microsoft.com/office/drawing/2014/main" id="{8B705CE2-63BB-44EF-9494-D7197888F26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62000" y="4327380"/>
            <a:ext cx="1587295" cy="166199"/>
          </a:xfrm>
          <a:noFill/>
        </p:spPr>
        <p:txBody>
          <a:bodyPr wrap="square" lIns="0" tIns="0" rIns="0" bIns="0" rtlCol="0" anchor="ctr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100" b="1">
                <a:solidFill>
                  <a:schemeClr val="accent1"/>
                </a:solidFill>
                <a:latin typeface="+mn-lt"/>
              </a:defRPr>
            </a:lvl1pPr>
          </a:lstStyle>
          <a:p>
            <a:pPr lvl="0" rtl="0"/>
            <a:r>
              <a:rPr lang="fr-FR" noProof="0"/>
              <a:t>NOM</a:t>
            </a:r>
          </a:p>
        </p:txBody>
      </p:sp>
      <p:sp>
        <p:nvSpPr>
          <p:cNvPr id="18" name="Espace réservé du texte 7">
            <a:extLst>
              <a:ext uri="{FF2B5EF4-FFF2-40B4-BE49-F238E27FC236}">
                <a16:creationId xmlns:a16="http://schemas.microsoft.com/office/drawing/2014/main" id="{91C9BD3E-CCA7-4ADF-83CB-175C316AEA8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62000" y="4497392"/>
            <a:ext cx="1587295" cy="166199"/>
          </a:xfrm>
          <a:noFill/>
        </p:spPr>
        <p:txBody>
          <a:bodyPr wrap="square" lIns="0" tIns="0" rIns="0" bIns="0" rtlCol="0" anchor="t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1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fr-FR" noProof="0"/>
              <a:t>Description</a:t>
            </a:r>
          </a:p>
        </p:txBody>
      </p:sp>
      <p:sp>
        <p:nvSpPr>
          <p:cNvPr id="19" name="Espace réservé d’image 8">
            <a:extLst>
              <a:ext uri="{FF2B5EF4-FFF2-40B4-BE49-F238E27FC236}">
                <a16:creationId xmlns:a16="http://schemas.microsoft.com/office/drawing/2014/main" id="{DC756ECA-27F0-4309-A411-2021931A3A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27" hasCustomPrompt="1"/>
          </p:nvPr>
        </p:nvSpPr>
        <p:spPr>
          <a:xfrm>
            <a:off x="2927249" y="3352800"/>
            <a:ext cx="914396" cy="914396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rIns="0" rtlCol="0" anchor="ctr">
            <a:normAutofit/>
          </a:bodyPr>
          <a:lstStyle>
            <a:lvl1pPr marL="0" indent="0" algn="ctr"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rtl="0"/>
            <a:r>
              <a:rPr lang="fr-FR" noProof="0"/>
              <a:t>Insérer image</a:t>
            </a:r>
          </a:p>
        </p:txBody>
      </p:sp>
      <p:sp>
        <p:nvSpPr>
          <p:cNvPr id="20" name="Espace réservé du texte 7">
            <a:extLst>
              <a:ext uri="{FF2B5EF4-FFF2-40B4-BE49-F238E27FC236}">
                <a16:creationId xmlns:a16="http://schemas.microsoft.com/office/drawing/2014/main" id="{BCC1B1EE-9270-494A-B26E-3E810517012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590800" y="4327380"/>
            <a:ext cx="1587295" cy="166199"/>
          </a:xfrm>
          <a:noFill/>
        </p:spPr>
        <p:txBody>
          <a:bodyPr wrap="square" lIns="0" tIns="0" rIns="0" bIns="0" rtlCol="0" anchor="ctr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100" b="1">
                <a:solidFill>
                  <a:schemeClr val="accent1"/>
                </a:solidFill>
                <a:latin typeface="+mn-lt"/>
              </a:defRPr>
            </a:lvl1pPr>
          </a:lstStyle>
          <a:p>
            <a:pPr lvl="0" rtl="0"/>
            <a:r>
              <a:rPr lang="fr-FR" noProof="0"/>
              <a:t>NOM</a:t>
            </a:r>
          </a:p>
        </p:txBody>
      </p:sp>
      <p:sp>
        <p:nvSpPr>
          <p:cNvPr id="21" name="Espace réservé du texte 7">
            <a:extLst>
              <a:ext uri="{FF2B5EF4-FFF2-40B4-BE49-F238E27FC236}">
                <a16:creationId xmlns:a16="http://schemas.microsoft.com/office/drawing/2014/main" id="{621D9997-09EF-468A-A3A6-7C2705CF175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590800" y="4497392"/>
            <a:ext cx="1587295" cy="166199"/>
          </a:xfrm>
          <a:noFill/>
        </p:spPr>
        <p:txBody>
          <a:bodyPr wrap="square" lIns="0" tIns="0" rIns="0" bIns="0" rtlCol="0" anchor="t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1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fr-FR" noProof="0"/>
              <a:t>Description</a:t>
            </a:r>
          </a:p>
        </p:txBody>
      </p:sp>
      <p:sp>
        <p:nvSpPr>
          <p:cNvPr id="22" name="Espace réservé d’image 8">
            <a:extLst>
              <a:ext uri="{FF2B5EF4-FFF2-40B4-BE49-F238E27FC236}">
                <a16:creationId xmlns:a16="http://schemas.microsoft.com/office/drawing/2014/main" id="{CC2A50A3-3A8F-469D-B16E-A06FD4C2A9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30" hasCustomPrompt="1"/>
          </p:nvPr>
        </p:nvSpPr>
        <p:spPr>
          <a:xfrm>
            <a:off x="4736999" y="3352800"/>
            <a:ext cx="914396" cy="914396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rIns="0" rtlCol="0" anchor="ctr">
            <a:normAutofit/>
          </a:bodyPr>
          <a:lstStyle>
            <a:lvl1pPr marL="0" indent="0" algn="ctr"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rtl="0"/>
            <a:r>
              <a:rPr lang="fr-FR" noProof="0"/>
              <a:t>Insérer image</a:t>
            </a:r>
          </a:p>
        </p:txBody>
      </p:sp>
      <p:sp>
        <p:nvSpPr>
          <p:cNvPr id="23" name="Espace réservé du texte 7">
            <a:extLst>
              <a:ext uri="{FF2B5EF4-FFF2-40B4-BE49-F238E27FC236}">
                <a16:creationId xmlns:a16="http://schemas.microsoft.com/office/drawing/2014/main" id="{065EDDEE-214F-4148-8B8C-0BA5AEF7658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400550" y="4327380"/>
            <a:ext cx="1587295" cy="166199"/>
          </a:xfrm>
          <a:noFill/>
        </p:spPr>
        <p:txBody>
          <a:bodyPr wrap="square" lIns="0" tIns="0" rIns="0" bIns="0" rtlCol="0" anchor="ctr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100" b="1">
                <a:solidFill>
                  <a:schemeClr val="accent1"/>
                </a:solidFill>
                <a:latin typeface="+mn-lt"/>
              </a:defRPr>
            </a:lvl1pPr>
          </a:lstStyle>
          <a:p>
            <a:pPr lvl="0" rtl="0"/>
            <a:r>
              <a:rPr lang="fr-FR" noProof="0"/>
              <a:t>NOM</a:t>
            </a:r>
          </a:p>
        </p:txBody>
      </p:sp>
      <p:sp>
        <p:nvSpPr>
          <p:cNvPr id="24" name="Espace réservé du texte 7">
            <a:extLst>
              <a:ext uri="{FF2B5EF4-FFF2-40B4-BE49-F238E27FC236}">
                <a16:creationId xmlns:a16="http://schemas.microsoft.com/office/drawing/2014/main" id="{520C0E2F-F27A-44AC-BB9A-74F62BEC575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400550" y="4497392"/>
            <a:ext cx="1587295" cy="166199"/>
          </a:xfrm>
          <a:noFill/>
        </p:spPr>
        <p:txBody>
          <a:bodyPr wrap="square" lIns="0" tIns="0" rIns="0" bIns="0" rtlCol="0" anchor="t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1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fr-FR" noProof="0"/>
              <a:t>Description</a:t>
            </a:r>
          </a:p>
        </p:txBody>
      </p:sp>
      <p:sp>
        <p:nvSpPr>
          <p:cNvPr id="25" name="Espace réservé d’image 8">
            <a:extLst>
              <a:ext uri="{FF2B5EF4-FFF2-40B4-BE49-F238E27FC236}">
                <a16:creationId xmlns:a16="http://schemas.microsoft.com/office/drawing/2014/main" id="{ADC5446D-3469-43DA-ACE3-2AEC5B903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33" hasCustomPrompt="1"/>
          </p:nvPr>
        </p:nvSpPr>
        <p:spPr>
          <a:xfrm>
            <a:off x="6546749" y="3352800"/>
            <a:ext cx="914396" cy="914396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rIns="0" rtlCol="0" anchor="ctr">
            <a:normAutofit/>
          </a:bodyPr>
          <a:lstStyle>
            <a:lvl1pPr marL="0" indent="0" algn="ctr"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rtl="0"/>
            <a:r>
              <a:rPr lang="fr-FR" noProof="0"/>
              <a:t>Insérer image</a:t>
            </a:r>
          </a:p>
        </p:txBody>
      </p:sp>
      <p:sp>
        <p:nvSpPr>
          <p:cNvPr id="26" name="Espace réservé du texte 7">
            <a:extLst>
              <a:ext uri="{FF2B5EF4-FFF2-40B4-BE49-F238E27FC236}">
                <a16:creationId xmlns:a16="http://schemas.microsoft.com/office/drawing/2014/main" id="{4BF91944-817D-4080-9FC7-1C01D3C52F7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210300" y="4327380"/>
            <a:ext cx="1587295" cy="166199"/>
          </a:xfrm>
          <a:noFill/>
        </p:spPr>
        <p:txBody>
          <a:bodyPr wrap="square" lIns="0" tIns="0" rIns="0" bIns="0" rtlCol="0" anchor="ctr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100" b="1">
                <a:solidFill>
                  <a:schemeClr val="accent1"/>
                </a:solidFill>
                <a:latin typeface="+mn-lt"/>
              </a:defRPr>
            </a:lvl1pPr>
          </a:lstStyle>
          <a:p>
            <a:pPr lvl="0" rtl="0"/>
            <a:r>
              <a:rPr lang="fr-FR" noProof="0"/>
              <a:t>NOM</a:t>
            </a:r>
          </a:p>
        </p:txBody>
      </p:sp>
      <p:sp>
        <p:nvSpPr>
          <p:cNvPr id="27" name="Espace réservé du texte 7">
            <a:extLst>
              <a:ext uri="{FF2B5EF4-FFF2-40B4-BE49-F238E27FC236}">
                <a16:creationId xmlns:a16="http://schemas.microsoft.com/office/drawing/2014/main" id="{B6FC5678-B04A-4631-9DFF-776737E9C8A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210300" y="4497392"/>
            <a:ext cx="1587295" cy="166199"/>
          </a:xfrm>
          <a:noFill/>
        </p:spPr>
        <p:txBody>
          <a:bodyPr wrap="square" lIns="0" tIns="0" rIns="0" bIns="0" rtlCol="0" anchor="t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1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fr-FR" noProof="0"/>
              <a:t>Description</a:t>
            </a:r>
          </a:p>
        </p:txBody>
      </p:sp>
      <p:sp>
        <p:nvSpPr>
          <p:cNvPr id="28" name="Espace réservé d’image 8">
            <a:extLst>
              <a:ext uri="{FF2B5EF4-FFF2-40B4-BE49-F238E27FC236}">
                <a16:creationId xmlns:a16="http://schemas.microsoft.com/office/drawing/2014/main" id="{BF024C2A-A070-4BF1-BA78-8FDD47DED4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36" hasCustomPrompt="1"/>
          </p:nvPr>
        </p:nvSpPr>
        <p:spPr>
          <a:xfrm>
            <a:off x="8353860" y="3352800"/>
            <a:ext cx="914396" cy="914396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rIns="0" rtlCol="0" anchor="ctr">
            <a:normAutofit/>
          </a:bodyPr>
          <a:lstStyle>
            <a:lvl1pPr marL="0" indent="0" algn="ctr"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rtl="0"/>
            <a:r>
              <a:rPr lang="fr-FR" noProof="0"/>
              <a:t>Insérer image</a:t>
            </a:r>
          </a:p>
        </p:txBody>
      </p:sp>
      <p:sp>
        <p:nvSpPr>
          <p:cNvPr id="29" name="Espace réservé du texte 7">
            <a:extLst>
              <a:ext uri="{FF2B5EF4-FFF2-40B4-BE49-F238E27FC236}">
                <a16:creationId xmlns:a16="http://schemas.microsoft.com/office/drawing/2014/main" id="{72D75690-3F0F-4257-84B4-90CB4E6BB7E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017411" y="4327380"/>
            <a:ext cx="1587295" cy="166199"/>
          </a:xfrm>
          <a:noFill/>
        </p:spPr>
        <p:txBody>
          <a:bodyPr wrap="square" lIns="0" tIns="0" rIns="0" bIns="0" rtlCol="0" anchor="ctr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100" b="1">
                <a:solidFill>
                  <a:schemeClr val="accent1"/>
                </a:solidFill>
                <a:latin typeface="+mn-lt"/>
              </a:defRPr>
            </a:lvl1pPr>
          </a:lstStyle>
          <a:p>
            <a:pPr lvl="0" rtl="0"/>
            <a:r>
              <a:rPr lang="fr-FR" noProof="0"/>
              <a:t>NOM</a:t>
            </a:r>
          </a:p>
        </p:txBody>
      </p:sp>
      <p:sp>
        <p:nvSpPr>
          <p:cNvPr id="30" name="Espace réservé du texte 7">
            <a:extLst>
              <a:ext uri="{FF2B5EF4-FFF2-40B4-BE49-F238E27FC236}">
                <a16:creationId xmlns:a16="http://schemas.microsoft.com/office/drawing/2014/main" id="{FC3E89DF-7D8F-458A-910F-B06B607998A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017411" y="4497392"/>
            <a:ext cx="1587295" cy="166199"/>
          </a:xfrm>
          <a:noFill/>
        </p:spPr>
        <p:txBody>
          <a:bodyPr wrap="square" lIns="0" tIns="0" rIns="0" bIns="0" rtlCol="0" anchor="t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1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fr-FR" noProof="0"/>
              <a:t>Description</a:t>
            </a:r>
          </a:p>
        </p:txBody>
      </p:sp>
      <p:sp>
        <p:nvSpPr>
          <p:cNvPr id="31" name="Espace réservé d’image 8">
            <a:extLst>
              <a:ext uri="{FF2B5EF4-FFF2-40B4-BE49-F238E27FC236}">
                <a16:creationId xmlns:a16="http://schemas.microsoft.com/office/drawing/2014/main" id="{49030BC1-7B5E-4BBD-AB44-8615DCFD46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39" hasCustomPrompt="1"/>
          </p:nvPr>
        </p:nvSpPr>
        <p:spPr>
          <a:xfrm>
            <a:off x="10160971" y="3352800"/>
            <a:ext cx="914396" cy="914396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rIns="0" rtlCol="0" anchor="ctr">
            <a:normAutofit/>
          </a:bodyPr>
          <a:lstStyle>
            <a:lvl1pPr marL="0" indent="0" algn="ctr"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rtl="0"/>
            <a:r>
              <a:rPr lang="fr-FR" noProof="0"/>
              <a:t>Insérer image</a:t>
            </a:r>
          </a:p>
        </p:txBody>
      </p:sp>
      <p:sp>
        <p:nvSpPr>
          <p:cNvPr id="32" name="Espace réservé du texte 7">
            <a:extLst>
              <a:ext uri="{FF2B5EF4-FFF2-40B4-BE49-F238E27FC236}">
                <a16:creationId xmlns:a16="http://schemas.microsoft.com/office/drawing/2014/main" id="{10ED1CED-11B2-4927-93A4-CE47939F0AEC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824522" y="4327380"/>
            <a:ext cx="1587295" cy="166199"/>
          </a:xfrm>
          <a:noFill/>
        </p:spPr>
        <p:txBody>
          <a:bodyPr wrap="square" lIns="0" tIns="0" rIns="0" bIns="0" rtlCol="0" anchor="ctr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100" b="1">
                <a:solidFill>
                  <a:schemeClr val="accent1"/>
                </a:solidFill>
                <a:latin typeface="+mn-lt"/>
              </a:defRPr>
            </a:lvl1pPr>
          </a:lstStyle>
          <a:p>
            <a:pPr lvl="0" rtl="0"/>
            <a:r>
              <a:rPr lang="fr-FR" noProof="0"/>
              <a:t>NOM</a:t>
            </a:r>
          </a:p>
        </p:txBody>
      </p:sp>
      <p:sp>
        <p:nvSpPr>
          <p:cNvPr id="33" name="Espace réservé du texte 7">
            <a:extLst>
              <a:ext uri="{FF2B5EF4-FFF2-40B4-BE49-F238E27FC236}">
                <a16:creationId xmlns:a16="http://schemas.microsoft.com/office/drawing/2014/main" id="{39E2E141-317E-41F9-853F-B96493C8FB9B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9824522" y="4497392"/>
            <a:ext cx="1587295" cy="166199"/>
          </a:xfrm>
          <a:noFill/>
        </p:spPr>
        <p:txBody>
          <a:bodyPr wrap="square" lIns="0" tIns="0" rIns="0" bIns="0" rtlCol="0" anchor="t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1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fr-FR" noProof="0"/>
              <a:t>Description</a:t>
            </a:r>
          </a:p>
        </p:txBody>
      </p:sp>
      <p:cxnSp>
        <p:nvCxnSpPr>
          <p:cNvPr id="34" name="Connecteur droit 33">
            <a:extLst>
              <a:ext uri="{FF2B5EF4-FFF2-40B4-BE49-F238E27FC236}">
                <a16:creationId xmlns:a16="http://schemas.microsoft.com/office/drawing/2014/main" id="{A69BD202-1C38-47A5-8B06-0AADB78AAE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6165169" y="2642433"/>
            <a:ext cx="0" cy="5564151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Espace réservé d’image 8">
            <a:extLst>
              <a:ext uri="{FF2B5EF4-FFF2-40B4-BE49-F238E27FC236}">
                <a16:creationId xmlns:a16="http://schemas.microsoft.com/office/drawing/2014/main" id="{68CF0B9D-069C-46BA-9B77-7BDE114F3E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45" hasCustomPrompt="1"/>
          </p:nvPr>
        </p:nvSpPr>
        <p:spPr>
          <a:xfrm>
            <a:off x="2927249" y="4967309"/>
            <a:ext cx="914396" cy="914396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rIns="0" rtlCol="0" anchor="ctr">
            <a:normAutofit/>
          </a:bodyPr>
          <a:lstStyle>
            <a:lvl1pPr marL="0" indent="0" algn="ctr"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rtl="0"/>
            <a:r>
              <a:rPr lang="fr-FR" noProof="0"/>
              <a:t>Insérer image</a:t>
            </a:r>
          </a:p>
        </p:txBody>
      </p:sp>
      <p:sp>
        <p:nvSpPr>
          <p:cNvPr id="39" name="Espace réservé du texte 7">
            <a:extLst>
              <a:ext uri="{FF2B5EF4-FFF2-40B4-BE49-F238E27FC236}">
                <a16:creationId xmlns:a16="http://schemas.microsoft.com/office/drawing/2014/main" id="{6EB5CB55-9BF0-4309-AA93-9540CDA1CE2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2590800" y="5988389"/>
            <a:ext cx="1587295" cy="166199"/>
          </a:xfrm>
          <a:noFill/>
        </p:spPr>
        <p:txBody>
          <a:bodyPr wrap="square" lIns="0" tIns="0" rIns="0" bIns="0" rtlCol="0" anchor="ctr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100" b="1">
                <a:solidFill>
                  <a:schemeClr val="accent1"/>
                </a:solidFill>
                <a:latin typeface="+mn-lt"/>
              </a:defRPr>
            </a:lvl1pPr>
          </a:lstStyle>
          <a:p>
            <a:pPr lvl="0" rtl="0"/>
            <a:r>
              <a:rPr lang="fr-FR" noProof="0"/>
              <a:t>NOM</a:t>
            </a:r>
          </a:p>
        </p:txBody>
      </p:sp>
      <p:sp>
        <p:nvSpPr>
          <p:cNvPr id="40" name="Espace réservé du texte 7">
            <a:extLst>
              <a:ext uri="{FF2B5EF4-FFF2-40B4-BE49-F238E27FC236}">
                <a16:creationId xmlns:a16="http://schemas.microsoft.com/office/drawing/2014/main" id="{184A6FF6-89E5-41B3-83AD-E1F1AC1C718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2590800" y="6158401"/>
            <a:ext cx="1587295" cy="166199"/>
          </a:xfrm>
          <a:noFill/>
        </p:spPr>
        <p:txBody>
          <a:bodyPr wrap="square" lIns="0" tIns="0" rIns="0" bIns="0" rtlCol="0" anchor="t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1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fr-FR" noProof="0"/>
              <a:t>Description</a:t>
            </a:r>
          </a:p>
        </p:txBody>
      </p:sp>
      <p:sp>
        <p:nvSpPr>
          <p:cNvPr id="41" name="Espace réservé d’image 8">
            <a:extLst>
              <a:ext uri="{FF2B5EF4-FFF2-40B4-BE49-F238E27FC236}">
                <a16:creationId xmlns:a16="http://schemas.microsoft.com/office/drawing/2014/main" id="{65909E03-0C86-44C4-9260-484E8CF631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48" hasCustomPrompt="1"/>
          </p:nvPr>
        </p:nvSpPr>
        <p:spPr>
          <a:xfrm>
            <a:off x="4736999" y="4967309"/>
            <a:ext cx="914396" cy="914396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rIns="0" rtlCol="0" anchor="ctr">
            <a:normAutofit/>
          </a:bodyPr>
          <a:lstStyle>
            <a:lvl1pPr marL="0" indent="0" algn="ctr"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rtl="0"/>
            <a:r>
              <a:rPr lang="fr-FR" noProof="0"/>
              <a:t>Insérer image</a:t>
            </a:r>
          </a:p>
        </p:txBody>
      </p:sp>
      <p:sp>
        <p:nvSpPr>
          <p:cNvPr id="42" name="Espace réservé du texte 7">
            <a:extLst>
              <a:ext uri="{FF2B5EF4-FFF2-40B4-BE49-F238E27FC236}">
                <a16:creationId xmlns:a16="http://schemas.microsoft.com/office/drawing/2014/main" id="{0D08C690-4C72-47C4-ADBC-6DBFC463FC37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4400550" y="5988389"/>
            <a:ext cx="1587295" cy="166199"/>
          </a:xfrm>
          <a:noFill/>
        </p:spPr>
        <p:txBody>
          <a:bodyPr wrap="square" lIns="0" tIns="0" rIns="0" bIns="0" rtlCol="0" anchor="ctr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100" b="1">
                <a:solidFill>
                  <a:schemeClr val="accent1"/>
                </a:solidFill>
                <a:latin typeface="+mn-lt"/>
              </a:defRPr>
            </a:lvl1pPr>
          </a:lstStyle>
          <a:p>
            <a:pPr lvl="0" rtl="0"/>
            <a:r>
              <a:rPr lang="fr-FR" noProof="0"/>
              <a:t>NOM</a:t>
            </a:r>
          </a:p>
        </p:txBody>
      </p:sp>
      <p:sp>
        <p:nvSpPr>
          <p:cNvPr id="43" name="Espace réservé du texte 7">
            <a:extLst>
              <a:ext uri="{FF2B5EF4-FFF2-40B4-BE49-F238E27FC236}">
                <a16:creationId xmlns:a16="http://schemas.microsoft.com/office/drawing/2014/main" id="{FEBB122E-6E5D-4B48-91C0-C6EB8BA3D2D9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400550" y="6158401"/>
            <a:ext cx="1587295" cy="166199"/>
          </a:xfrm>
          <a:noFill/>
        </p:spPr>
        <p:txBody>
          <a:bodyPr wrap="square" lIns="0" tIns="0" rIns="0" bIns="0" rtlCol="0" anchor="t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1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fr-FR" noProof="0"/>
              <a:t>Description</a:t>
            </a:r>
          </a:p>
        </p:txBody>
      </p:sp>
      <p:sp>
        <p:nvSpPr>
          <p:cNvPr id="44" name="Espace réservé d’image 8">
            <a:extLst>
              <a:ext uri="{FF2B5EF4-FFF2-40B4-BE49-F238E27FC236}">
                <a16:creationId xmlns:a16="http://schemas.microsoft.com/office/drawing/2014/main" id="{A968314E-9F6B-4D90-BC2A-C5BB6AC70F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51" hasCustomPrompt="1"/>
          </p:nvPr>
        </p:nvSpPr>
        <p:spPr>
          <a:xfrm>
            <a:off x="6546749" y="4967309"/>
            <a:ext cx="914396" cy="914396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rIns="0" rtlCol="0" anchor="ctr">
            <a:normAutofit/>
          </a:bodyPr>
          <a:lstStyle>
            <a:lvl1pPr marL="0" indent="0" algn="ctr"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rtl="0"/>
            <a:r>
              <a:rPr lang="fr-FR" noProof="0"/>
              <a:t>Insérer image</a:t>
            </a:r>
          </a:p>
        </p:txBody>
      </p:sp>
      <p:sp>
        <p:nvSpPr>
          <p:cNvPr id="45" name="Espace réservé du texte 7">
            <a:extLst>
              <a:ext uri="{FF2B5EF4-FFF2-40B4-BE49-F238E27FC236}">
                <a16:creationId xmlns:a16="http://schemas.microsoft.com/office/drawing/2014/main" id="{98FF5C01-8CE1-475F-A59A-011328494FC8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210300" y="5988389"/>
            <a:ext cx="1587295" cy="166199"/>
          </a:xfrm>
          <a:noFill/>
        </p:spPr>
        <p:txBody>
          <a:bodyPr wrap="square" lIns="0" tIns="0" rIns="0" bIns="0" rtlCol="0" anchor="ctr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100" b="1">
                <a:solidFill>
                  <a:schemeClr val="accent1"/>
                </a:solidFill>
                <a:latin typeface="+mn-lt"/>
              </a:defRPr>
            </a:lvl1pPr>
          </a:lstStyle>
          <a:p>
            <a:pPr lvl="0" rtl="0"/>
            <a:r>
              <a:rPr lang="fr-FR" noProof="0"/>
              <a:t>NOM</a:t>
            </a:r>
          </a:p>
        </p:txBody>
      </p:sp>
      <p:sp>
        <p:nvSpPr>
          <p:cNvPr id="46" name="Espace réservé du texte 7">
            <a:extLst>
              <a:ext uri="{FF2B5EF4-FFF2-40B4-BE49-F238E27FC236}">
                <a16:creationId xmlns:a16="http://schemas.microsoft.com/office/drawing/2014/main" id="{DC690F93-088F-498C-9B26-2DCE00A1145F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210300" y="6158401"/>
            <a:ext cx="1587295" cy="166199"/>
          </a:xfrm>
          <a:noFill/>
        </p:spPr>
        <p:txBody>
          <a:bodyPr wrap="square" lIns="0" tIns="0" rIns="0" bIns="0" rtlCol="0" anchor="t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1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fr-FR" noProof="0"/>
              <a:t>Description</a:t>
            </a:r>
          </a:p>
        </p:txBody>
      </p:sp>
      <p:sp>
        <p:nvSpPr>
          <p:cNvPr id="47" name="Espace réservé d’image 8">
            <a:extLst>
              <a:ext uri="{FF2B5EF4-FFF2-40B4-BE49-F238E27FC236}">
                <a16:creationId xmlns:a16="http://schemas.microsoft.com/office/drawing/2014/main" id="{1D462CE1-BEE9-45C4-AB54-354D05E69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54" hasCustomPrompt="1"/>
          </p:nvPr>
        </p:nvSpPr>
        <p:spPr>
          <a:xfrm>
            <a:off x="8353860" y="4967309"/>
            <a:ext cx="914396" cy="914396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rIns="0" rtlCol="0" anchor="ctr">
            <a:normAutofit/>
          </a:bodyPr>
          <a:lstStyle>
            <a:lvl1pPr marL="0" indent="0" algn="ctr"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rtl="0"/>
            <a:r>
              <a:rPr lang="fr-FR" noProof="0"/>
              <a:t>Insérer image</a:t>
            </a:r>
          </a:p>
        </p:txBody>
      </p:sp>
      <p:sp>
        <p:nvSpPr>
          <p:cNvPr id="48" name="Espace réservé du texte 7">
            <a:extLst>
              <a:ext uri="{FF2B5EF4-FFF2-40B4-BE49-F238E27FC236}">
                <a16:creationId xmlns:a16="http://schemas.microsoft.com/office/drawing/2014/main" id="{9FA2731A-D1B2-4144-8373-12B9313F9BFD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017411" y="5988389"/>
            <a:ext cx="1587295" cy="166199"/>
          </a:xfrm>
          <a:noFill/>
        </p:spPr>
        <p:txBody>
          <a:bodyPr wrap="square" lIns="0" tIns="0" rIns="0" bIns="0" rtlCol="0" anchor="ctr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100" b="1">
                <a:solidFill>
                  <a:schemeClr val="accent1"/>
                </a:solidFill>
                <a:latin typeface="+mn-lt"/>
              </a:defRPr>
            </a:lvl1pPr>
          </a:lstStyle>
          <a:p>
            <a:pPr lvl="0" rtl="0"/>
            <a:r>
              <a:rPr lang="fr-FR" noProof="0"/>
              <a:t>NOM</a:t>
            </a:r>
          </a:p>
        </p:txBody>
      </p:sp>
      <p:sp>
        <p:nvSpPr>
          <p:cNvPr id="49" name="Espace réservé du texte 7">
            <a:extLst>
              <a:ext uri="{FF2B5EF4-FFF2-40B4-BE49-F238E27FC236}">
                <a16:creationId xmlns:a16="http://schemas.microsoft.com/office/drawing/2014/main" id="{F61DF59D-6B27-4EC6-A151-0F9B99DC8051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017411" y="6158401"/>
            <a:ext cx="1587295" cy="166199"/>
          </a:xfrm>
          <a:noFill/>
        </p:spPr>
        <p:txBody>
          <a:bodyPr wrap="square" lIns="0" tIns="0" rIns="0" bIns="0" rtlCol="0" anchor="t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1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fr-FR" noProof="0"/>
              <a:t>Description</a:t>
            </a:r>
          </a:p>
        </p:txBody>
      </p:sp>
    </p:spTree>
    <p:extLst>
      <p:ext uri="{BB962C8B-B14F-4D97-AF65-F5344CB8AC3E}">
        <p14:creationId xmlns:p14="http://schemas.microsoft.com/office/powerpoint/2010/main" val="10204621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de correctif Titre uniqu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orme libre : Forme 33">
            <a:extLst>
              <a:ext uri="{FF2B5EF4-FFF2-40B4-BE49-F238E27FC236}">
                <a16:creationId xmlns:a16="http://schemas.microsoft.com/office/drawing/2014/main" id="{724AA86D-A811-42CE-8C83-8053DFC667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" y="0"/>
            <a:ext cx="8329286" cy="6858000"/>
          </a:xfrm>
          <a:custGeom>
            <a:avLst/>
            <a:gdLst>
              <a:gd name="connsiteX0" fmla="*/ 0 w 8329286"/>
              <a:gd name="connsiteY0" fmla="*/ 0 h 6858000"/>
              <a:gd name="connsiteX1" fmla="*/ 8329286 w 8329286"/>
              <a:gd name="connsiteY1" fmla="*/ 0 h 6858000"/>
              <a:gd name="connsiteX2" fmla="*/ 8329286 w 8329286"/>
              <a:gd name="connsiteY2" fmla="*/ 68183 h 6858000"/>
              <a:gd name="connsiteX3" fmla="*/ 3175958 w 8329286"/>
              <a:gd name="connsiteY3" fmla="*/ 6858000 h 6858000"/>
              <a:gd name="connsiteX4" fmla="*/ 0 w 8329286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29286" h="6858000">
                <a:moveTo>
                  <a:pt x="0" y="0"/>
                </a:moveTo>
                <a:lnTo>
                  <a:pt x="8329286" y="0"/>
                </a:lnTo>
                <a:lnTo>
                  <a:pt x="8329286" y="68183"/>
                </a:lnTo>
                <a:lnTo>
                  <a:pt x="317595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1" name="Rectangle 10">
            <a:extLst>
              <a:ext uri="{FF2B5EF4-FFF2-40B4-BE49-F238E27FC236}">
                <a16:creationId xmlns:a16="http://schemas.microsoft.com/office/drawing/2014/main" id="{0B42CCEE-B750-4EF9-BAE5-217844AE7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015F2E0-A9EE-4095-8DFC-C3BBA80FA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90600"/>
            <a:ext cx="10805160" cy="707886"/>
          </a:xfrm>
        </p:spPr>
        <p:txBody>
          <a:bodyPr lIns="91440" rtlCol="0" anchor="t">
            <a:normAutofit/>
          </a:bodyPr>
          <a:lstStyle>
            <a:lvl1pPr>
              <a:lnSpc>
                <a:spcPct val="100000"/>
              </a:lnSpc>
              <a:defRPr sz="4000" b="0">
                <a:latin typeface="+mj-lt"/>
              </a:defRPr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16" name="Espace réservé du numéro de diapositive 5">
            <a:extLst>
              <a:ext uri="{FF2B5EF4-FFF2-40B4-BE49-F238E27FC236}">
                <a16:creationId xmlns:a16="http://schemas.microsoft.com/office/drawing/2014/main" id="{E0693782-2388-4647-A185-3753739701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pPr rtl="0"/>
            <a:fld id="{4FAB73BC-B049-4115-A692-8D63A059BFB8}" type="slidenum">
              <a:rPr lang="fr-FR" noProof="0" smtClean="0"/>
              <a:pPr/>
              <a:t>‹N°›</a:t>
            </a:fld>
            <a:endParaRPr lang="fr-FR" noProof="0"/>
          </a:p>
        </p:txBody>
      </p:sp>
      <p:sp>
        <p:nvSpPr>
          <p:cNvPr id="15" name="Forme libre : Forme 14">
            <a:extLst>
              <a:ext uri="{FF2B5EF4-FFF2-40B4-BE49-F238E27FC236}">
                <a16:creationId xmlns:a16="http://schemas.microsoft.com/office/drawing/2014/main" id="{89314C5F-7D40-40CF-8951-9660A5ACE1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329286" cy="457200"/>
          </a:xfrm>
          <a:custGeom>
            <a:avLst/>
            <a:gdLst>
              <a:gd name="connsiteX0" fmla="*/ 0 w 8329286"/>
              <a:gd name="connsiteY0" fmla="*/ 0 h 457200"/>
              <a:gd name="connsiteX1" fmla="*/ 8329286 w 8329286"/>
              <a:gd name="connsiteY1" fmla="*/ 0 h 457200"/>
              <a:gd name="connsiteX2" fmla="*/ 7982281 w 8329286"/>
              <a:gd name="connsiteY2" fmla="*/ 457200 h 457200"/>
              <a:gd name="connsiteX3" fmla="*/ 0 w 8329286"/>
              <a:gd name="connsiteY3" fmla="*/ 45720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29286" h="457200">
                <a:moveTo>
                  <a:pt x="0" y="0"/>
                </a:moveTo>
                <a:lnTo>
                  <a:pt x="8329286" y="0"/>
                </a:lnTo>
                <a:lnTo>
                  <a:pt x="7982281" y="457200"/>
                </a:lnTo>
                <a:lnTo>
                  <a:pt x="0" y="457200"/>
                </a:lnTo>
                <a:close/>
              </a:path>
            </a:pathLst>
          </a:cu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800052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u de légende d’image_Bleu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d’image 10">
            <a:extLst>
              <a:ext uri="{FF2B5EF4-FFF2-40B4-BE49-F238E27FC236}">
                <a16:creationId xmlns:a16="http://schemas.microsoft.com/office/drawing/2014/main" id="{A623EB06-2F79-4698-807D-96A58B4F1D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8329286" cy="6858000"/>
          </a:xfrm>
          <a:custGeom>
            <a:avLst/>
            <a:gdLst>
              <a:gd name="connsiteX0" fmla="*/ 0 w 8329286"/>
              <a:gd name="connsiteY0" fmla="*/ 0 h 6858000"/>
              <a:gd name="connsiteX1" fmla="*/ 8329286 w 8329286"/>
              <a:gd name="connsiteY1" fmla="*/ 0 h 6858000"/>
              <a:gd name="connsiteX2" fmla="*/ 3124200 w 8329286"/>
              <a:gd name="connsiteY2" fmla="*/ 6858000 h 6858000"/>
              <a:gd name="connsiteX3" fmla="*/ 0 w 832928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29286" h="6858000">
                <a:moveTo>
                  <a:pt x="0" y="0"/>
                </a:moveTo>
                <a:lnTo>
                  <a:pt x="8329286" y="0"/>
                </a:lnTo>
                <a:lnTo>
                  <a:pt x="31242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effectLst>
            <a:outerShdw blurRad="228600" dist="38100" algn="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>
            <a:lvl1pPr marL="0" indent="0" algn="ctr">
              <a:buNone/>
              <a:defRPr/>
            </a:lvl1pPr>
          </a:lstStyle>
          <a:p>
            <a:pPr rtl="0"/>
            <a:r>
              <a:rPr lang="fr-FR" noProof="0"/>
              <a:t>Insérer image</a:t>
            </a:r>
          </a:p>
        </p:txBody>
      </p:sp>
      <p:sp>
        <p:nvSpPr>
          <p:cNvPr id="17" name="Espace réservé du texte 16">
            <a:extLst>
              <a:ext uri="{FF2B5EF4-FFF2-40B4-BE49-F238E27FC236}">
                <a16:creationId xmlns:a16="http://schemas.microsoft.com/office/drawing/2014/main" id="{FF9E63E5-568A-4FA2-9851-E5BFA12B85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90600" y="609600"/>
            <a:ext cx="4648200" cy="6248400"/>
          </a:xfrm>
          <a:solidFill>
            <a:schemeClr val="bg1"/>
          </a:solidFill>
          <a:effectLst>
            <a:outerShdw blurRad="3556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I</a:t>
            </a:r>
          </a:p>
        </p:txBody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257300" y="3962400"/>
            <a:ext cx="4114800" cy="1981200"/>
          </a:xfrm>
        </p:spPr>
        <p:txBody>
          <a:bodyPr rtlCol="0" anchor="ctr">
            <a:noAutofit/>
          </a:bodyPr>
          <a:lstStyle>
            <a:lvl1pPr algn="ctr">
              <a:lnSpc>
                <a:spcPct val="80000"/>
              </a:lnSpc>
              <a:defRPr sz="4000" b="0" spc="200" baseline="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6057900" y="4114800"/>
            <a:ext cx="4876800" cy="1371602"/>
          </a:xfrm>
        </p:spPr>
        <p:txBody>
          <a:bodyPr lIns="91440" rIns="91440" rtlCol="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pPr rtl="0"/>
            <a:r>
              <a:rPr lang="fr-FR" noProof="0"/>
              <a:t>Modifiez le style des sous-titres du masque</a:t>
            </a:r>
          </a:p>
        </p:txBody>
      </p:sp>
      <p:sp>
        <p:nvSpPr>
          <p:cNvPr id="7" name="Espace réservé du texte 16">
            <a:extLst>
              <a:ext uri="{FF2B5EF4-FFF2-40B4-BE49-F238E27FC236}">
                <a16:creationId xmlns:a16="http://schemas.microsoft.com/office/drawing/2014/main" id="{D6D785D2-DAEB-48F3-AB8A-2954F03ACD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 rot="16200000">
            <a:off x="381000" y="4840091"/>
            <a:ext cx="1219200" cy="225818"/>
          </a:xfrm>
          <a:solidFill>
            <a:schemeClr val="accent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I</a:t>
            </a:r>
          </a:p>
        </p:txBody>
      </p:sp>
      <p:sp>
        <p:nvSpPr>
          <p:cNvPr id="8" name="Espace réservé du texte 16">
            <a:extLst>
              <a:ext uri="{FF2B5EF4-FFF2-40B4-BE49-F238E27FC236}">
                <a16:creationId xmlns:a16="http://schemas.microsoft.com/office/drawing/2014/main" id="{BB42ECCE-195D-45F5-94EB-137CEFCFE9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 rot="16200000">
            <a:off x="5029200" y="4840092"/>
            <a:ext cx="1219200" cy="225818"/>
          </a:xfrm>
          <a:solidFill>
            <a:schemeClr val="accent2"/>
          </a:solidFill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rtlCol="0"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I</a:t>
            </a:r>
          </a:p>
        </p:txBody>
      </p:sp>
    </p:spTree>
    <p:extLst>
      <p:ext uri="{BB962C8B-B14F-4D97-AF65-F5344CB8AC3E}">
        <p14:creationId xmlns:p14="http://schemas.microsoft.com/office/powerpoint/2010/main" val="319270573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u de légende d’image_Orang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d’image 10">
            <a:extLst>
              <a:ext uri="{FF2B5EF4-FFF2-40B4-BE49-F238E27FC236}">
                <a16:creationId xmlns:a16="http://schemas.microsoft.com/office/drawing/2014/main" id="{A623EB06-2F79-4698-807D-96A58B4F1D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8329286" cy="6858000"/>
          </a:xfrm>
          <a:custGeom>
            <a:avLst/>
            <a:gdLst>
              <a:gd name="connsiteX0" fmla="*/ 0 w 8329286"/>
              <a:gd name="connsiteY0" fmla="*/ 0 h 6858000"/>
              <a:gd name="connsiteX1" fmla="*/ 8329286 w 8329286"/>
              <a:gd name="connsiteY1" fmla="*/ 0 h 6858000"/>
              <a:gd name="connsiteX2" fmla="*/ 3124200 w 8329286"/>
              <a:gd name="connsiteY2" fmla="*/ 6858000 h 6858000"/>
              <a:gd name="connsiteX3" fmla="*/ 0 w 832928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29286" h="6858000">
                <a:moveTo>
                  <a:pt x="0" y="0"/>
                </a:moveTo>
                <a:lnTo>
                  <a:pt x="8329286" y="0"/>
                </a:lnTo>
                <a:lnTo>
                  <a:pt x="31242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effectLst>
            <a:outerShdw blurRad="228600" dist="38100" algn="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>
            <a:lvl1pPr marL="0" indent="0" algn="ctr">
              <a:buNone/>
              <a:defRPr/>
            </a:lvl1pPr>
          </a:lstStyle>
          <a:p>
            <a:pPr rtl="0"/>
            <a:r>
              <a:rPr lang="fr-FR" noProof="0"/>
              <a:t>Insérer image</a:t>
            </a:r>
          </a:p>
        </p:txBody>
      </p:sp>
      <p:sp>
        <p:nvSpPr>
          <p:cNvPr id="17" name="Espace réservé du texte 16">
            <a:extLst>
              <a:ext uri="{FF2B5EF4-FFF2-40B4-BE49-F238E27FC236}">
                <a16:creationId xmlns:a16="http://schemas.microsoft.com/office/drawing/2014/main" id="{FF9E63E5-568A-4FA2-9851-E5BFA12B85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90600" y="609600"/>
            <a:ext cx="4648200" cy="6248400"/>
          </a:xfrm>
          <a:solidFill>
            <a:schemeClr val="bg1"/>
          </a:solidFill>
          <a:effectLst>
            <a:outerShdw blurRad="3556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I</a:t>
            </a:r>
          </a:p>
        </p:txBody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257300" y="3962400"/>
            <a:ext cx="4114800" cy="1981200"/>
          </a:xfrm>
        </p:spPr>
        <p:txBody>
          <a:bodyPr rtlCol="0" anchor="ctr">
            <a:noAutofit/>
          </a:bodyPr>
          <a:lstStyle>
            <a:lvl1pPr algn="ctr">
              <a:lnSpc>
                <a:spcPct val="80000"/>
              </a:lnSpc>
              <a:defRPr sz="4000" b="0" spc="200" baseline="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6057900" y="4114800"/>
            <a:ext cx="4876800" cy="1371602"/>
          </a:xfrm>
        </p:spPr>
        <p:txBody>
          <a:bodyPr lIns="91440" rIns="91440" rtlCol="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pPr rtl="0"/>
            <a:r>
              <a:rPr lang="fr-FR" noProof="0"/>
              <a:t>Modifiez le style des sous-titres du masque</a:t>
            </a:r>
          </a:p>
        </p:txBody>
      </p:sp>
      <p:sp>
        <p:nvSpPr>
          <p:cNvPr id="7" name="Espace réservé du texte 16">
            <a:extLst>
              <a:ext uri="{FF2B5EF4-FFF2-40B4-BE49-F238E27FC236}">
                <a16:creationId xmlns:a16="http://schemas.microsoft.com/office/drawing/2014/main" id="{D6D785D2-DAEB-48F3-AB8A-2954F03ACD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 rot="16200000">
            <a:off x="381000" y="4840091"/>
            <a:ext cx="1219200" cy="225818"/>
          </a:xfrm>
          <a:solidFill>
            <a:schemeClr val="accent5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I</a:t>
            </a:r>
          </a:p>
        </p:txBody>
      </p:sp>
      <p:sp>
        <p:nvSpPr>
          <p:cNvPr id="8" name="Espace réservé du texte 16">
            <a:extLst>
              <a:ext uri="{FF2B5EF4-FFF2-40B4-BE49-F238E27FC236}">
                <a16:creationId xmlns:a16="http://schemas.microsoft.com/office/drawing/2014/main" id="{BB42ECCE-195D-45F5-94EB-137CEFCFE9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 rot="16200000">
            <a:off x="5029200" y="4840092"/>
            <a:ext cx="1219200" cy="225818"/>
          </a:xfrm>
          <a:solidFill>
            <a:schemeClr val="accent5"/>
          </a:solidFill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rtlCol="0"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I</a:t>
            </a:r>
          </a:p>
        </p:txBody>
      </p:sp>
    </p:spTree>
    <p:extLst>
      <p:ext uri="{BB962C8B-B14F-4D97-AF65-F5344CB8AC3E}">
        <p14:creationId xmlns:p14="http://schemas.microsoft.com/office/powerpoint/2010/main" val="18570586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texte 16">
            <a:extLst>
              <a:ext uri="{FF2B5EF4-FFF2-40B4-BE49-F238E27FC236}">
                <a16:creationId xmlns:a16="http://schemas.microsoft.com/office/drawing/2014/main" id="{7B86D83E-A097-4B71-82C6-197A18DD3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 rot="10800000" flipH="1" flipV="1">
            <a:off x="10104322" y="3587303"/>
            <a:ext cx="2087678" cy="3270696"/>
          </a:xfrm>
          <a:prstGeom prst="triangle">
            <a:avLst>
              <a:gd name="adj" fmla="val 100000"/>
            </a:avLst>
          </a:prstGeom>
          <a:solidFill>
            <a:schemeClr val="accent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I</a:t>
            </a:r>
          </a:p>
        </p:txBody>
      </p:sp>
      <p:sp>
        <p:nvSpPr>
          <p:cNvPr id="7" name="Espace réservé du texte 16">
            <a:extLst>
              <a:ext uri="{FF2B5EF4-FFF2-40B4-BE49-F238E27FC236}">
                <a16:creationId xmlns:a16="http://schemas.microsoft.com/office/drawing/2014/main" id="{A2552DEC-1A1C-4055-B5AF-D7C796522F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85750" y="0"/>
            <a:ext cx="11620500" cy="6591300"/>
          </a:xfrm>
          <a:solidFill>
            <a:schemeClr val="accent1"/>
          </a:solidFill>
          <a:effectLst>
            <a:outerShdw blurRad="3556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I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F2E942B-4297-4570-B120-E2ACA52D12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85850" y="2679192"/>
            <a:ext cx="9963150" cy="1499616"/>
          </a:xfrm>
          <a:noFill/>
        </p:spPr>
        <p:txBody>
          <a:bodyPr rtlCol="0">
            <a:norm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Cliquez pour modifier le style du titre du masque</a:t>
            </a:r>
          </a:p>
        </p:txBody>
      </p:sp>
      <p:sp>
        <p:nvSpPr>
          <p:cNvPr id="8" name="Espace réservé du texte 16">
            <a:extLst>
              <a:ext uri="{FF2B5EF4-FFF2-40B4-BE49-F238E27FC236}">
                <a16:creationId xmlns:a16="http://schemas.microsoft.com/office/drawing/2014/main" id="{565D4960-2277-429C-B87B-0801453539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0" y="2679192"/>
            <a:ext cx="533400" cy="1499616"/>
          </a:xfrm>
          <a:solidFill>
            <a:schemeClr val="accent2"/>
          </a:solidFill>
          <a:effectLst>
            <a:outerShdw blurRad="3556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I</a:t>
            </a:r>
          </a:p>
        </p:txBody>
      </p:sp>
    </p:spTree>
    <p:extLst>
      <p:ext uri="{BB962C8B-B14F-4D97-AF65-F5344CB8AC3E}">
        <p14:creationId xmlns:p14="http://schemas.microsoft.com/office/powerpoint/2010/main" val="215752666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texte 16">
            <a:extLst>
              <a:ext uri="{FF2B5EF4-FFF2-40B4-BE49-F238E27FC236}">
                <a16:creationId xmlns:a16="http://schemas.microsoft.com/office/drawing/2014/main" id="{7B86D83E-A097-4B71-82C6-197A18DD3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 rot="10800000" flipH="1" flipV="1">
            <a:off x="10104322" y="3587303"/>
            <a:ext cx="2087678" cy="3270696"/>
          </a:xfrm>
          <a:prstGeom prst="triangle">
            <a:avLst>
              <a:gd name="adj" fmla="val 100000"/>
            </a:avLst>
          </a:prstGeom>
          <a:solidFill>
            <a:schemeClr val="tx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I</a:t>
            </a:r>
          </a:p>
        </p:txBody>
      </p:sp>
      <p:sp>
        <p:nvSpPr>
          <p:cNvPr id="7" name="Espace réservé du texte 16">
            <a:extLst>
              <a:ext uri="{FF2B5EF4-FFF2-40B4-BE49-F238E27FC236}">
                <a16:creationId xmlns:a16="http://schemas.microsoft.com/office/drawing/2014/main" id="{A2552DEC-1A1C-4055-B5AF-D7C796522F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85750" y="0"/>
            <a:ext cx="11620500" cy="6591300"/>
          </a:xfrm>
          <a:solidFill>
            <a:schemeClr val="accent2"/>
          </a:solidFill>
          <a:effectLst>
            <a:outerShdw blurRad="3556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I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F2E942B-4297-4570-B120-E2ACA52D12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85850" y="2679192"/>
            <a:ext cx="9963150" cy="1499616"/>
          </a:xfrm>
          <a:noFill/>
        </p:spPr>
        <p:txBody>
          <a:bodyPr rtlCol="0">
            <a:norm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Cliquez pour modifier le style du titre du masque</a:t>
            </a:r>
          </a:p>
        </p:txBody>
      </p:sp>
      <p:sp>
        <p:nvSpPr>
          <p:cNvPr id="8" name="Espace réservé du texte 16">
            <a:extLst>
              <a:ext uri="{FF2B5EF4-FFF2-40B4-BE49-F238E27FC236}">
                <a16:creationId xmlns:a16="http://schemas.microsoft.com/office/drawing/2014/main" id="{565D4960-2277-429C-B87B-0801453539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0" y="2679192"/>
            <a:ext cx="533400" cy="1499616"/>
          </a:xfrm>
          <a:solidFill>
            <a:schemeClr val="tx2"/>
          </a:solidFill>
          <a:effectLst>
            <a:outerShdw blurRad="3556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I</a:t>
            </a:r>
          </a:p>
        </p:txBody>
      </p:sp>
    </p:spTree>
    <p:extLst>
      <p:ext uri="{BB962C8B-B14F-4D97-AF65-F5344CB8AC3E}">
        <p14:creationId xmlns:p14="http://schemas.microsoft.com/office/powerpoint/2010/main" val="403172234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texte 16">
            <a:extLst>
              <a:ext uri="{FF2B5EF4-FFF2-40B4-BE49-F238E27FC236}">
                <a16:creationId xmlns:a16="http://schemas.microsoft.com/office/drawing/2014/main" id="{7B86D83E-A097-4B71-82C6-197A18DD3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 rot="10800000" flipH="1" flipV="1">
            <a:off x="10104322" y="3587303"/>
            <a:ext cx="2087678" cy="3270696"/>
          </a:xfrm>
          <a:prstGeom prst="triangle">
            <a:avLst>
              <a:gd name="adj" fmla="val 100000"/>
            </a:avLst>
          </a:prstGeom>
          <a:solidFill>
            <a:schemeClr val="accent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I</a:t>
            </a:r>
          </a:p>
        </p:txBody>
      </p:sp>
      <p:sp>
        <p:nvSpPr>
          <p:cNvPr id="7" name="Espace réservé du texte 16">
            <a:extLst>
              <a:ext uri="{FF2B5EF4-FFF2-40B4-BE49-F238E27FC236}">
                <a16:creationId xmlns:a16="http://schemas.microsoft.com/office/drawing/2014/main" id="{A2552DEC-1A1C-4055-B5AF-D7C796522F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85750" y="0"/>
            <a:ext cx="11620500" cy="6591300"/>
          </a:xfrm>
          <a:solidFill>
            <a:schemeClr val="accent5"/>
          </a:solidFill>
          <a:effectLst>
            <a:outerShdw blurRad="3556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I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F2E942B-4297-4570-B120-E2ACA52D12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85850" y="2679192"/>
            <a:ext cx="9963150" cy="1499616"/>
          </a:xfrm>
          <a:noFill/>
        </p:spPr>
        <p:txBody>
          <a:bodyPr rtlCol="0">
            <a:norm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Cliquez pour modifier le style du titre du masque</a:t>
            </a:r>
          </a:p>
        </p:txBody>
      </p:sp>
      <p:sp>
        <p:nvSpPr>
          <p:cNvPr id="8" name="Espace réservé du texte 16">
            <a:extLst>
              <a:ext uri="{FF2B5EF4-FFF2-40B4-BE49-F238E27FC236}">
                <a16:creationId xmlns:a16="http://schemas.microsoft.com/office/drawing/2014/main" id="{565D4960-2277-429C-B87B-0801453539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0" y="2679192"/>
            <a:ext cx="533400" cy="1499616"/>
          </a:xfrm>
          <a:solidFill>
            <a:schemeClr val="accent2"/>
          </a:solidFill>
          <a:effectLst>
            <a:outerShdw blurRad="3556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I</a:t>
            </a:r>
          </a:p>
        </p:txBody>
      </p:sp>
    </p:spTree>
    <p:extLst>
      <p:ext uri="{BB962C8B-B14F-4D97-AF65-F5344CB8AC3E}">
        <p14:creationId xmlns:p14="http://schemas.microsoft.com/office/powerpoint/2010/main" val="298610927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Espace réservé d’image 8">
            <a:extLst>
              <a:ext uri="{FF2B5EF4-FFF2-40B4-BE49-F238E27FC236}">
                <a16:creationId xmlns:a16="http://schemas.microsoft.com/office/drawing/2014/main" id="{489EE1C9-68AE-4BDD-B34C-9DE809C4DD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12191999" cy="6858000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rtl="0"/>
            <a:r>
              <a:rPr lang="fr-FR" noProof="0"/>
              <a:t>Insérer image</a:t>
            </a:r>
          </a:p>
        </p:txBody>
      </p:sp>
      <p:sp>
        <p:nvSpPr>
          <p:cNvPr id="27" name="Espace réservé du texte 26">
            <a:extLst>
              <a:ext uri="{FF2B5EF4-FFF2-40B4-BE49-F238E27FC236}">
                <a16:creationId xmlns:a16="http://schemas.microsoft.com/office/drawing/2014/main" id="{A222F077-B5D5-442D-BB60-47BE1094D1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0"/>
            <a:ext cx="12192000" cy="5723182"/>
          </a:xfrm>
          <a:custGeom>
            <a:avLst/>
            <a:gdLst>
              <a:gd name="connsiteX0" fmla="*/ 0 w 12192000"/>
              <a:gd name="connsiteY0" fmla="*/ 0 h 5723182"/>
              <a:gd name="connsiteX1" fmla="*/ 12192000 w 12192000"/>
              <a:gd name="connsiteY1" fmla="*/ 0 h 5723182"/>
              <a:gd name="connsiteX2" fmla="*/ 12192000 w 12192000"/>
              <a:gd name="connsiteY2" fmla="*/ 5378958 h 5723182"/>
              <a:gd name="connsiteX3" fmla="*/ 8243540 w 12192000"/>
              <a:gd name="connsiteY3" fmla="*/ 5378958 h 5723182"/>
              <a:gd name="connsiteX4" fmla="*/ 7982281 w 12192000"/>
              <a:gd name="connsiteY4" fmla="*/ 5723182 h 5723182"/>
              <a:gd name="connsiteX5" fmla="*/ 0 w 12192000"/>
              <a:gd name="connsiteY5" fmla="*/ 5723182 h 5723182"/>
              <a:gd name="connsiteX6" fmla="*/ 0 w 12192000"/>
              <a:gd name="connsiteY6" fmla="*/ 5378958 h 5723182"/>
              <a:gd name="connsiteX7" fmla="*/ 0 w 12192000"/>
              <a:gd name="connsiteY7" fmla="*/ 5265982 h 5723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5723182">
                <a:moveTo>
                  <a:pt x="0" y="0"/>
                </a:moveTo>
                <a:lnTo>
                  <a:pt x="12192000" y="0"/>
                </a:lnTo>
                <a:lnTo>
                  <a:pt x="12192000" y="5378958"/>
                </a:lnTo>
                <a:lnTo>
                  <a:pt x="8243540" y="5378958"/>
                </a:lnTo>
                <a:lnTo>
                  <a:pt x="7982281" y="5723182"/>
                </a:lnTo>
                <a:lnTo>
                  <a:pt x="0" y="5723182"/>
                </a:lnTo>
                <a:lnTo>
                  <a:pt x="0" y="5378958"/>
                </a:lnTo>
                <a:lnTo>
                  <a:pt x="0" y="5265982"/>
                </a:lnTo>
                <a:close/>
              </a:path>
            </a:pathLst>
          </a:custGeom>
          <a:solidFill>
            <a:schemeClr val="accent2">
              <a:alpha val="84000"/>
            </a:schemeClr>
          </a:solidFill>
          <a:effectLst/>
        </p:spPr>
        <p:txBody>
          <a:bodyPr wrap="square" rtlCol="0">
            <a:noAutofit/>
          </a:bodyPr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I</a:t>
            </a:r>
          </a:p>
        </p:txBody>
      </p:sp>
      <p:sp>
        <p:nvSpPr>
          <p:cNvPr id="26" name="Espace réservé du texte 16">
            <a:extLst>
              <a:ext uri="{FF2B5EF4-FFF2-40B4-BE49-F238E27FC236}">
                <a16:creationId xmlns:a16="http://schemas.microsoft.com/office/drawing/2014/main" id="{9F89ADF8-2320-4EC3-98EA-5CB618A528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33400" y="0"/>
            <a:ext cx="6781800" cy="6324600"/>
          </a:xfrm>
          <a:solidFill>
            <a:schemeClr val="tx2"/>
          </a:solidFill>
          <a:effectLst>
            <a:outerShdw blurRad="3556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I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F2E942B-4297-4570-B120-E2ACA52D1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6825" y="2265916"/>
            <a:ext cx="5314950" cy="3488998"/>
          </a:xfrm>
          <a:noFill/>
        </p:spPr>
        <p:txBody>
          <a:bodyPr rtlCol="0" anchor="b">
            <a:normAutofit/>
          </a:bodyPr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074D12B-58A6-47D1-9B2D-697AB265C8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pPr rtl="0"/>
            <a:fld id="{4FAB73BC-B049-4115-A692-8D63A059BFB8}" type="slidenum">
              <a:rPr lang="fr-FR" noProof="0" smtClean="0"/>
              <a:pPr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66253759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’image 7">
            <a:extLst>
              <a:ext uri="{FF2B5EF4-FFF2-40B4-BE49-F238E27FC236}">
                <a16:creationId xmlns:a16="http://schemas.microsoft.com/office/drawing/2014/main" id="{6E015B08-6C1F-4B1F-8038-D3C209BA0D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5378958"/>
            <a:ext cx="12191999" cy="1479041"/>
          </a:xfrm>
          <a:custGeom>
            <a:avLst/>
            <a:gdLst>
              <a:gd name="connsiteX0" fmla="*/ 8243540 w 12191999"/>
              <a:gd name="connsiteY0" fmla="*/ 0 h 1479041"/>
              <a:gd name="connsiteX1" fmla="*/ 12191999 w 12191999"/>
              <a:gd name="connsiteY1" fmla="*/ 0 h 1479041"/>
              <a:gd name="connsiteX2" fmla="*/ 12191999 w 12191999"/>
              <a:gd name="connsiteY2" fmla="*/ 1479041 h 1479041"/>
              <a:gd name="connsiteX3" fmla="*/ 0 w 12191999"/>
              <a:gd name="connsiteY3" fmla="*/ 1479041 h 1479041"/>
              <a:gd name="connsiteX4" fmla="*/ 0 w 12191999"/>
              <a:gd name="connsiteY4" fmla="*/ 344224 h 1479041"/>
              <a:gd name="connsiteX5" fmla="*/ 7982281 w 12191999"/>
              <a:gd name="connsiteY5" fmla="*/ 344224 h 1479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1999" h="1479041">
                <a:moveTo>
                  <a:pt x="8243540" y="0"/>
                </a:moveTo>
                <a:lnTo>
                  <a:pt x="12191999" y="0"/>
                </a:lnTo>
                <a:lnTo>
                  <a:pt x="12191999" y="1479041"/>
                </a:lnTo>
                <a:lnTo>
                  <a:pt x="0" y="1479041"/>
                </a:lnTo>
                <a:lnTo>
                  <a:pt x="0" y="344224"/>
                </a:lnTo>
                <a:lnTo>
                  <a:pt x="7982281" y="344224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marL="0" indent="0" algn="ctr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rtl="0"/>
            <a:r>
              <a:rPr lang="fr-FR" noProof="0"/>
              <a:t>Insérer image</a:t>
            </a:r>
          </a:p>
        </p:txBody>
      </p:sp>
      <p:sp>
        <p:nvSpPr>
          <p:cNvPr id="27" name="Espace réservé du texte 26">
            <a:extLst>
              <a:ext uri="{FF2B5EF4-FFF2-40B4-BE49-F238E27FC236}">
                <a16:creationId xmlns:a16="http://schemas.microsoft.com/office/drawing/2014/main" id="{A222F077-B5D5-442D-BB60-47BE1094D1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0"/>
            <a:ext cx="12192000" cy="5723182"/>
          </a:xfrm>
          <a:custGeom>
            <a:avLst/>
            <a:gdLst>
              <a:gd name="connsiteX0" fmla="*/ 0 w 12192000"/>
              <a:gd name="connsiteY0" fmla="*/ 0 h 5723182"/>
              <a:gd name="connsiteX1" fmla="*/ 12192000 w 12192000"/>
              <a:gd name="connsiteY1" fmla="*/ 0 h 5723182"/>
              <a:gd name="connsiteX2" fmla="*/ 12192000 w 12192000"/>
              <a:gd name="connsiteY2" fmla="*/ 5378958 h 5723182"/>
              <a:gd name="connsiteX3" fmla="*/ 8243540 w 12192000"/>
              <a:gd name="connsiteY3" fmla="*/ 5378958 h 5723182"/>
              <a:gd name="connsiteX4" fmla="*/ 7982281 w 12192000"/>
              <a:gd name="connsiteY4" fmla="*/ 5723182 h 5723182"/>
              <a:gd name="connsiteX5" fmla="*/ 0 w 12192000"/>
              <a:gd name="connsiteY5" fmla="*/ 5723182 h 5723182"/>
              <a:gd name="connsiteX6" fmla="*/ 0 w 12192000"/>
              <a:gd name="connsiteY6" fmla="*/ 5378958 h 5723182"/>
              <a:gd name="connsiteX7" fmla="*/ 0 w 12192000"/>
              <a:gd name="connsiteY7" fmla="*/ 5265982 h 5723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5723182">
                <a:moveTo>
                  <a:pt x="0" y="0"/>
                </a:moveTo>
                <a:lnTo>
                  <a:pt x="12192000" y="0"/>
                </a:lnTo>
                <a:lnTo>
                  <a:pt x="12192000" y="5378958"/>
                </a:lnTo>
                <a:lnTo>
                  <a:pt x="8243540" y="5378958"/>
                </a:lnTo>
                <a:lnTo>
                  <a:pt x="7982281" y="5723182"/>
                </a:lnTo>
                <a:lnTo>
                  <a:pt x="0" y="5723182"/>
                </a:lnTo>
                <a:lnTo>
                  <a:pt x="0" y="5378958"/>
                </a:lnTo>
                <a:lnTo>
                  <a:pt x="0" y="5265982"/>
                </a:lnTo>
                <a:close/>
              </a:path>
            </a:pathLst>
          </a:custGeom>
          <a:solidFill>
            <a:schemeClr val="accent2"/>
          </a:solidFill>
          <a:effectLst>
            <a:outerShdw blurRad="152400" dist="38100" dir="2700000" algn="tl" rotWithShape="0">
              <a:prstClr val="black">
                <a:alpha val="66000"/>
              </a:prstClr>
            </a:outerShdw>
          </a:effectLst>
        </p:spPr>
        <p:txBody>
          <a:bodyPr wrap="square" rtlCol="0">
            <a:noAutofit/>
          </a:bodyPr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I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F2E942B-4297-4570-B120-E2ACA52D1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1049" y="990600"/>
            <a:ext cx="9144000" cy="2590800"/>
          </a:xfrm>
          <a:noFill/>
        </p:spPr>
        <p:txBody>
          <a:bodyPr rtlCol="0" anchor="t">
            <a:normAutofit/>
          </a:bodyPr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9" name="Espace réservé du texte 16">
            <a:extLst>
              <a:ext uri="{FF2B5EF4-FFF2-40B4-BE49-F238E27FC236}">
                <a16:creationId xmlns:a16="http://schemas.microsoft.com/office/drawing/2014/main" id="{4E78EDD8-13BF-4551-BD7B-C04131A68B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0" y="633984"/>
            <a:ext cx="304800" cy="1499616"/>
          </a:xfrm>
          <a:solidFill>
            <a:schemeClr val="bg1"/>
          </a:solidFill>
          <a:effectLst/>
        </p:spPr>
        <p:txBody>
          <a:bodyPr rtlCol="0"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I</a:t>
            </a:r>
          </a:p>
        </p:txBody>
      </p:sp>
      <p:sp>
        <p:nvSpPr>
          <p:cNvPr id="7" name="Espace réservé du numéro de diapositive 5">
            <a:extLst>
              <a:ext uri="{FF2B5EF4-FFF2-40B4-BE49-F238E27FC236}">
                <a16:creationId xmlns:a16="http://schemas.microsoft.com/office/drawing/2014/main" id="{973FC1AA-8591-43A1-9962-1599E1A8AB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pPr rtl="0"/>
            <a:fld id="{4FAB73BC-B049-4115-A692-8D63A059BFB8}" type="slidenum">
              <a:rPr lang="fr-FR" noProof="0" smtClean="0"/>
              <a:pPr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27354822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’image 7">
            <a:extLst>
              <a:ext uri="{FF2B5EF4-FFF2-40B4-BE49-F238E27FC236}">
                <a16:creationId xmlns:a16="http://schemas.microsoft.com/office/drawing/2014/main" id="{6E015B08-6C1F-4B1F-8038-D3C209BA0D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5378958"/>
            <a:ext cx="12191999" cy="1479041"/>
          </a:xfrm>
          <a:custGeom>
            <a:avLst/>
            <a:gdLst>
              <a:gd name="connsiteX0" fmla="*/ 8243540 w 12191999"/>
              <a:gd name="connsiteY0" fmla="*/ 0 h 1479041"/>
              <a:gd name="connsiteX1" fmla="*/ 12191999 w 12191999"/>
              <a:gd name="connsiteY1" fmla="*/ 0 h 1479041"/>
              <a:gd name="connsiteX2" fmla="*/ 12191999 w 12191999"/>
              <a:gd name="connsiteY2" fmla="*/ 1479041 h 1479041"/>
              <a:gd name="connsiteX3" fmla="*/ 0 w 12191999"/>
              <a:gd name="connsiteY3" fmla="*/ 1479041 h 1479041"/>
              <a:gd name="connsiteX4" fmla="*/ 0 w 12191999"/>
              <a:gd name="connsiteY4" fmla="*/ 344224 h 1479041"/>
              <a:gd name="connsiteX5" fmla="*/ 7982281 w 12191999"/>
              <a:gd name="connsiteY5" fmla="*/ 344224 h 1479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1999" h="1479041">
                <a:moveTo>
                  <a:pt x="8243540" y="0"/>
                </a:moveTo>
                <a:lnTo>
                  <a:pt x="12191999" y="0"/>
                </a:lnTo>
                <a:lnTo>
                  <a:pt x="12191999" y="1479041"/>
                </a:lnTo>
                <a:lnTo>
                  <a:pt x="0" y="1479041"/>
                </a:lnTo>
                <a:lnTo>
                  <a:pt x="0" y="344224"/>
                </a:lnTo>
                <a:lnTo>
                  <a:pt x="7982281" y="344224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marL="0" indent="0" algn="ctr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rtl="0"/>
            <a:r>
              <a:rPr lang="fr-FR" noProof="0"/>
              <a:t>Insérer image</a:t>
            </a:r>
          </a:p>
        </p:txBody>
      </p:sp>
      <p:sp>
        <p:nvSpPr>
          <p:cNvPr id="27" name="Espace réservé du texte 26">
            <a:extLst>
              <a:ext uri="{FF2B5EF4-FFF2-40B4-BE49-F238E27FC236}">
                <a16:creationId xmlns:a16="http://schemas.microsoft.com/office/drawing/2014/main" id="{A222F077-B5D5-442D-BB60-47BE1094D1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0"/>
            <a:ext cx="12192000" cy="5723182"/>
          </a:xfrm>
          <a:custGeom>
            <a:avLst/>
            <a:gdLst>
              <a:gd name="connsiteX0" fmla="*/ 0 w 12192000"/>
              <a:gd name="connsiteY0" fmla="*/ 0 h 5723182"/>
              <a:gd name="connsiteX1" fmla="*/ 12192000 w 12192000"/>
              <a:gd name="connsiteY1" fmla="*/ 0 h 5723182"/>
              <a:gd name="connsiteX2" fmla="*/ 12192000 w 12192000"/>
              <a:gd name="connsiteY2" fmla="*/ 5378958 h 5723182"/>
              <a:gd name="connsiteX3" fmla="*/ 8243540 w 12192000"/>
              <a:gd name="connsiteY3" fmla="*/ 5378958 h 5723182"/>
              <a:gd name="connsiteX4" fmla="*/ 7982281 w 12192000"/>
              <a:gd name="connsiteY4" fmla="*/ 5723182 h 5723182"/>
              <a:gd name="connsiteX5" fmla="*/ 0 w 12192000"/>
              <a:gd name="connsiteY5" fmla="*/ 5723182 h 5723182"/>
              <a:gd name="connsiteX6" fmla="*/ 0 w 12192000"/>
              <a:gd name="connsiteY6" fmla="*/ 5378958 h 5723182"/>
              <a:gd name="connsiteX7" fmla="*/ 0 w 12192000"/>
              <a:gd name="connsiteY7" fmla="*/ 5265982 h 5723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5723182">
                <a:moveTo>
                  <a:pt x="0" y="0"/>
                </a:moveTo>
                <a:lnTo>
                  <a:pt x="12192000" y="0"/>
                </a:lnTo>
                <a:lnTo>
                  <a:pt x="12192000" y="5378958"/>
                </a:lnTo>
                <a:lnTo>
                  <a:pt x="8243540" y="5378958"/>
                </a:lnTo>
                <a:lnTo>
                  <a:pt x="7982281" y="5723182"/>
                </a:lnTo>
                <a:lnTo>
                  <a:pt x="0" y="5723182"/>
                </a:lnTo>
                <a:lnTo>
                  <a:pt x="0" y="5378958"/>
                </a:lnTo>
                <a:lnTo>
                  <a:pt x="0" y="5265982"/>
                </a:lnTo>
                <a:close/>
              </a:path>
            </a:pathLst>
          </a:custGeom>
          <a:solidFill>
            <a:schemeClr val="accent1"/>
          </a:solidFill>
          <a:effectLst>
            <a:outerShdw blurRad="152400" dist="38100" dir="2700000" algn="tl" rotWithShape="0">
              <a:prstClr val="black">
                <a:alpha val="66000"/>
              </a:prstClr>
            </a:outerShdw>
          </a:effectLst>
        </p:spPr>
        <p:txBody>
          <a:bodyPr wrap="square" rtlCol="0">
            <a:noAutofit/>
          </a:bodyPr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I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F2E942B-4297-4570-B120-E2ACA52D1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1049" y="990600"/>
            <a:ext cx="9144000" cy="2590800"/>
          </a:xfrm>
          <a:noFill/>
        </p:spPr>
        <p:txBody>
          <a:bodyPr rtlCol="0" anchor="t">
            <a:normAutofit/>
          </a:bodyPr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9" name="Espace réservé du texte 16">
            <a:extLst>
              <a:ext uri="{FF2B5EF4-FFF2-40B4-BE49-F238E27FC236}">
                <a16:creationId xmlns:a16="http://schemas.microsoft.com/office/drawing/2014/main" id="{4E78EDD8-13BF-4551-BD7B-C04131A68B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0" y="633984"/>
            <a:ext cx="304800" cy="1499616"/>
          </a:xfrm>
          <a:solidFill>
            <a:schemeClr val="bg1"/>
          </a:solidFill>
          <a:effectLst/>
        </p:spPr>
        <p:txBody>
          <a:bodyPr rtlCol="0"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I</a:t>
            </a:r>
          </a:p>
        </p:txBody>
      </p:sp>
      <p:sp>
        <p:nvSpPr>
          <p:cNvPr id="7" name="Espace réservé du numéro de diapositive 5">
            <a:extLst>
              <a:ext uri="{FF2B5EF4-FFF2-40B4-BE49-F238E27FC236}">
                <a16:creationId xmlns:a16="http://schemas.microsoft.com/office/drawing/2014/main" id="{7160B2D8-3756-4781-A8DD-692C3F8959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pPr rtl="0"/>
            <a:fld id="{4FAB73BC-B049-4115-A692-8D63A059BFB8}" type="slidenum">
              <a:rPr lang="fr-FR" noProof="0" smtClean="0"/>
              <a:pPr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9311070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Diapositive de titre_Jaune foncé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Espace réservé d’image 18">
            <a:extLst>
              <a:ext uri="{FF2B5EF4-FFF2-40B4-BE49-F238E27FC236}">
                <a16:creationId xmlns:a16="http://schemas.microsoft.com/office/drawing/2014/main" id="{018BFA80-A3BB-4316-BD6E-3E5F6B4D89C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/>
            </a:lvl1pPr>
          </a:lstStyle>
          <a:p>
            <a:pPr rtl="0"/>
            <a:r>
              <a:rPr lang="fr-FR" noProof="0"/>
              <a:t>Insérer image</a:t>
            </a:r>
          </a:p>
        </p:txBody>
      </p:sp>
      <p:sp>
        <p:nvSpPr>
          <p:cNvPr id="7" name="Espace réservé du texte 16">
            <a:extLst>
              <a:ext uri="{FF2B5EF4-FFF2-40B4-BE49-F238E27FC236}">
                <a16:creationId xmlns:a16="http://schemas.microsoft.com/office/drawing/2014/main" id="{8F962CE0-5C0C-48F3-A07B-34E33D6704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 rot="10800000">
            <a:off x="2057400" y="466725"/>
            <a:ext cx="703341" cy="1101901"/>
          </a:xfrm>
          <a:prstGeom prst="triangle">
            <a:avLst>
              <a:gd name="adj" fmla="val 100000"/>
            </a:avLst>
          </a:prstGeom>
          <a:solidFill>
            <a:schemeClr val="accent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I</a:t>
            </a:r>
          </a:p>
        </p:txBody>
      </p:sp>
      <p:sp>
        <p:nvSpPr>
          <p:cNvPr id="22" name="Espace réservé du texte 16">
            <a:extLst>
              <a:ext uri="{FF2B5EF4-FFF2-40B4-BE49-F238E27FC236}">
                <a16:creationId xmlns:a16="http://schemas.microsoft.com/office/drawing/2014/main" id="{654457EF-8A97-4FCA-9870-5095D09BF8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 rot="10800000" flipH="1" flipV="1">
            <a:off x="9067800" y="4648200"/>
            <a:ext cx="1143000" cy="1790700"/>
          </a:xfrm>
          <a:prstGeom prst="triangle">
            <a:avLst>
              <a:gd name="adj" fmla="val 100000"/>
            </a:avLst>
          </a:prstGeom>
          <a:solidFill>
            <a:schemeClr val="accent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I</a:t>
            </a:r>
          </a:p>
        </p:txBody>
      </p:sp>
      <p:sp>
        <p:nvSpPr>
          <p:cNvPr id="10" name="Espace réservé du texte 16">
            <a:extLst>
              <a:ext uri="{FF2B5EF4-FFF2-40B4-BE49-F238E27FC236}">
                <a16:creationId xmlns:a16="http://schemas.microsoft.com/office/drawing/2014/main" id="{0CC06030-90E1-4B3F-AFDF-369354FBFE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190750" y="609600"/>
            <a:ext cx="7810500" cy="5638800"/>
          </a:xfrm>
          <a:solidFill>
            <a:schemeClr val="accent1">
              <a:lumMod val="75000"/>
              <a:alpha val="92000"/>
            </a:schemeClr>
          </a:solidFill>
          <a:effectLst/>
        </p:spPr>
        <p:txBody>
          <a:bodyPr rtlCol="0"/>
          <a:lstStyle>
            <a:lvl1pPr marL="0" indent="0" algn="ctr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I</a:t>
            </a:r>
          </a:p>
        </p:txBody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3163809" y="1905000"/>
            <a:ext cx="5864382" cy="2275238"/>
          </a:xfrm>
        </p:spPr>
        <p:txBody>
          <a:bodyPr rtlCol="0" anchor="t">
            <a:normAutofit/>
          </a:bodyPr>
          <a:lstStyle>
            <a:lvl1pPr algn="ctr">
              <a:defRPr lang="en-US" sz="5000" kern="1200" cap="all" spc="1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4059707" y="4297679"/>
            <a:ext cx="4072586" cy="1463040"/>
          </a:xfrm>
        </p:spPr>
        <p:txBody>
          <a:bodyPr lIns="91440" rIns="91440" rtlCol="0"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pPr rtl="0"/>
            <a:r>
              <a:rPr lang="fr-FR" noProof="0"/>
              <a:t>Modifiez le style des sous-titres du masque</a:t>
            </a:r>
          </a:p>
        </p:txBody>
      </p:sp>
    </p:spTree>
    <p:extLst>
      <p:ext uri="{BB962C8B-B14F-4D97-AF65-F5344CB8AC3E}">
        <p14:creationId xmlns:p14="http://schemas.microsoft.com/office/powerpoint/2010/main" val="3053201102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’image 7">
            <a:extLst>
              <a:ext uri="{FF2B5EF4-FFF2-40B4-BE49-F238E27FC236}">
                <a16:creationId xmlns:a16="http://schemas.microsoft.com/office/drawing/2014/main" id="{6E015B08-6C1F-4B1F-8038-D3C209BA0D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5378958"/>
            <a:ext cx="12191999" cy="1479041"/>
          </a:xfrm>
          <a:custGeom>
            <a:avLst/>
            <a:gdLst>
              <a:gd name="connsiteX0" fmla="*/ 8243540 w 12191999"/>
              <a:gd name="connsiteY0" fmla="*/ 0 h 1479041"/>
              <a:gd name="connsiteX1" fmla="*/ 12191999 w 12191999"/>
              <a:gd name="connsiteY1" fmla="*/ 0 h 1479041"/>
              <a:gd name="connsiteX2" fmla="*/ 12191999 w 12191999"/>
              <a:gd name="connsiteY2" fmla="*/ 1479041 h 1479041"/>
              <a:gd name="connsiteX3" fmla="*/ 0 w 12191999"/>
              <a:gd name="connsiteY3" fmla="*/ 1479041 h 1479041"/>
              <a:gd name="connsiteX4" fmla="*/ 0 w 12191999"/>
              <a:gd name="connsiteY4" fmla="*/ 344224 h 1479041"/>
              <a:gd name="connsiteX5" fmla="*/ 7982281 w 12191999"/>
              <a:gd name="connsiteY5" fmla="*/ 344224 h 1479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1999" h="1479041">
                <a:moveTo>
                  <a:pt x="8243540" y="0"/>
                </a:moveTo>
                <a:lnTo>
                  <a:pt x="12191999" y="0"/>
                </a:lnTo>
                <a:lnTo>
                  <a:pt x="12191999" y="1479041"/>
                </a:lnTo>
                <a:lnTo>
                  <a:pt x="0" y="1479041"/>
                </a:lnTo>
                <a:lnTo>
                  <a:pt x="0" y="344224"/>
                </a:lnTo>
                <a:lnTo>
                  <a:pt x="7982281" y="344224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marL="0" indent="0" algn="ctr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rtl="0"/>
            <a:r>
              <a:rPr lang="fr-FR" noProof="0"/>
              <a:t>Insérer image</a:t>
            </a:r>
          </a:p>
        </p:txBody>
      </p:sp>
      <p:sp>
        <p:nvSpPr>
          <p:cNvPr id="27" name="Espace réservé du texte 26">
            <a:extLst>
              <a:ext uri="{FF2B5EF4-FFF2-40B4-BE49-F238E27FC236}">
                <a16:creationId xmlns:a16="http://schemas.microsoft.com/office/drawing/2014/main" id="{A222F077-B5D5-442D-BB60-47BE1094D1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0"/>
            <a:ext cx="12192000" cy="5723182"/>
          </a:xfrm>
          <a:custGeom>
            <a:avLst/>
            <a:gdLst>
              <a:gd name="connsiteX0" fmla="*/ 0 w 12192000"/>
              <a:gd name="connsiteY0" fmla="*/ 0 h 5723182"/>
              <a:gd name="connsiteX1" fmla="*/ 12192000 w 12192000"/>
              <a:gd name="connsiteY1" fmla="*/ 0 h 5723182"/>
              <a:gd name="connsiteX2" fmla="*/ 12192000 w 12192000"/>
              <a:gd name="connsiteY2" fmla="*/ 5378958 h 5723182"/>
              <a:gd name="connsiteX3" fmla="*/ 8243540 w 12192000"/>
              <a:gd name="connsiteY3" fmla="*/ 5378958 h 5723182"/>
              <a:gd name="connsiteX4" fmla="*/ 7982281 w 12192000"/>
              <a:gd name="connsiteY4" fmla="*/ 5723182 h 5723182"/>
              <a:gd name="connsiteX5" fmla="*/ 0 w 12192000"/>
              <a:gd name="connsiteY5" fmla="*/ 5723182 h 5723182"/>
              <a:gd name="connsiteX6" fmla="*/ 0 w 12192000"/>
              <a:gd name="connsiteY6" fmla="*/ 5378958 h 5723182"/>
              <a:gd name="connsiteX7" fmla="*/ 0 w 12192000"/>
              <a:gd name="connsiteY7" fmla="*/ 5265982 h 5723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5723182">
                <a:moveTo>
                  <a:pt x="0" y="0"/>
                </a:moveTo>
                <a:lnTo>
                  <a:pt x="12192000" y="0"/>
                </a:lnTo>
                <a:lnTo>
                  <a:pt x="12192000" y="5378958"/>
                </a:lnTo>
                <a:lnTo>
                  <a:pt x="8243540" y="5378958"/>
                </a:lnTo>
                <a:lnTo>
                  <a:pt x="7982281" y="5723182"/>
                </a:lnTo>
                <a:lnTo>
                  <a:pt x="0" y="5723182"/>
                </a:lnTo>
                <a:lnTo>
                  <a:pt x="0" y="5378958"/>
                </a:lnTo>
                <a:lnTo>
                  <a:pt x="0" y="5265982"/>
                </a:lnTo>
                <a:close/>
              </a:path>
            </a:pathLst>
          </a:custGeom>
          <a:solidFill>
            <a:schemeClr val="accent5"/>
          </a:solidFill>
          <a:effectLst>
            <a:outerShdw blurRad="152400" dist="38100" dir="2700000" algn="tl" rotWithShape="0">
              <a:prstClr val="black">
                <a:alpha val="66000"/>
              </a:prstClr>
            </a:outerShdw>
          </a:effectLst>
        </p:spPr>
        <p:txBody>
          <a:bodyPr wrap="square" rtlCol="0">
            <a:noAutofit/>
          </a:bodyPr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I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F2E942B-4297-4570-B120-E2ACA52D1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1049" y="990600"/>
            <a:ext cx="9144000" cy="2590800"/>
          </a:xfrm>
          <a:noFill/>
        </p:spPr>
        <p:txBody>
          <a:bodyPr rtlCol="0" anchor="t">
            <a:normAutofit/>
          </a:bodyPr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9" name="Espace réservé du texte 16">
            <a:extLst>
              <a:ext uri="{FF2B5EF4-FFF2-40B4-BE49-F238E27FC236}">
                <a16:creationId xmlns:a16="http://schemas.microsoft.com/office/drawing/2014/main" id="{4E78EDD8-13BF-4551-BD7B-C04131A68B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0" y="633984"/>
            <a:ext cx="304800" cy="1499616"/>
          </a:xfrm>
          <a:solidFill>
            <a:schemeClr val="bg1"/>
          </a:solidFill>
          <a:effectLst/>
        </p:spPr>
        <p:txBody>
          <a:bodyPr rtlCol="0"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I</a:t>
            </a:r>
          </a:p>
        </p:txBody>
      </p:sp>
      <p:sp>
        <p:nvSpPr>
          <p:cNvPr id="7" name="Espace réservé du numéro de diapositive 5">
            <a:extLst>
              <a:ext uri="{FF2B5EF4-FFF2-40B4-BE49-F238E27FC236}">
                <a16:creationId xmlns:a16="http://schemas.microsoft.com/office/drawing/2014/main" id="{9EEDA9EB-20CE-4EA1-9720-40FBEB4561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/>
          </a:solidFill>
          <a:ln>
            <a:solidFill>
              <a:schemeClr val="accent5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pPr rtl="0"/>
            <a:fld id="{4FAB73BC-B049-4115-A692-8D63A059BFB8}" type="slidenum">
              <a:rPr lang="fr-FR" noProof="0" smtClean="0"/>
              <a:pPr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006365092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’image 7">
            <a:extLst>
              <a:ext uri="{FF2B5EF4-FFF2-40B4-BE49-F238E27FC236}">
                <a16:creationId xmlns:a16="http://schemas.microsoft.com/office/drawing/2014/main" id="{6E015B08-6C1F-4B1F-8038-D3C209BA0D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5378958"/>
            <a:ext cx="12191999" cy="1479041"/>
          </a:xfrm>
          <a:custGeom>
            <a:avLst/>
            <a:gdLst>
              <a:gd name="connsiteX0" fmla="*/ 8243540 w 12191999"/>
              <a:gd name="connsiteY0" fmla="*/ 0 h 1479041"/>
              <a:gd name="connsiteX1" fmla="*/ 12191999 w 12191999"/>
              <a:gd name="connsiteY1" fmla="*/ 0 h 1479041"/>
              <a:gd name="connsiteX2" fmla="*/ 12191999 w 12191999"/>
              <a:gd name="connsiteY2" fmla="*/ 1479041 h 1479041"/>
              <a:gd name="connsiteX3" fmla="*/ 0 w 12191999"/>
              <a:gd name="connsiteY3" fmla="*/ 1479041 h 1479041"/>
              <a:gd name="connsiteX4" fmla="*/ 0 w 12191999"/>
              <a:gd name="connsiteY4" fmla="*/ 344224 h 1479041"/>
              <a:gd name="connsiteX5" fmla="*/ 7982281 w 12191999"/>
              <a:gd name="connsiteY5" fmla="*/ 344224 h 1479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1999" h="1479041">
                <a:moveTo>
                  <a:pt x="8243540" y="0"/>
                </a:moveTo>
                <a:lnTo>
                  <a:pt x="12191999" y="0"/>
                </a:lnTo>
                <a:lnTo>
                  <a:pt x="12191999" y="1479041"/>
                </a:lnTo>
                <a:lnTo>
                  <a:pt x="0" y="1479041"/>
                </a:lnTo>
                <a:lnTo>
                  <a:pt x="0" y="344224"/>
                </a:lnTo>
                <a:lnTo>
                  <a:pt x="7982281" y="344224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marL="0" indent="0" algn="ctr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rtl="0"/>
            <a:r>
              <a:rPr lang="fr-FR" noProof="0"/>
              <a:t>Insérer image</a:t>
            </a:r>
          </a:p>
        </p:txBody>
      </p:sp>
      <p:sp>
        <p:nvSpPr>
          <p:cNvPr id="27" name="Espace réservé du texte 26">
            <a:extLst>
              <a:ext uri="{FF2B5EF4-FFF2-40B4-BE49-F238E27FC236}">
                <a16:creationId xmlns:a16="http://schemas.microsoft.com/office/drawing/2014/main" id="{A222F077-B5D5-442D-BB60-47BE1094D1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0"/>
            <a:ext cx="12192000" cy="5723182"/>
          </a:xfrm>
          <a:custGeom>
            <a:avLst/>
            <a:gdLst>
              <a:gd name="connsiteX0" fmla="*/ 0 w 12192000"/>
              <a:gd name="connsiteY0" fmla="*/ 0 h 5723182"/>
              <a:gd name="connsiteX1" fmla="*/ 12192000 w 12192000"/>
              <a:gd name="connsiteY1" fmla="*/ 0 h 5723182"/>
              <a:gd name="connsiteX2" fmla="*/ 12192000 w 12192000"/>
              <a:gd name="connsiteY2" fmla="*/ 5378958 h 5723182"/>
              <a:gd name="connsiteX3" fmla="*/ 8243540 w 12192000"/>
              <a:gd name="connsiteY3" fmla="*/ 5378958 h 5723182"/>
              <a:gd name="connsiteX4" fmla="*/ 7982281 w 12192000"/>
              <a:gd name="connsiteY4" fmla="*/ 5723182 h 5723182"/>
              <a:gd name="connsiteX5" fmla="*/ 0 w 12192000"/>
              <a:gd name="connsiteY5" fmla="*/ 5723182 h 5723182"/>
              <a:gd name="connsiteX6" fmla="*/ 0 w 12192000"/>
              <a:gd name="connsiteY6" fmla="*/ 5378958 h 5723182"/>
              <a:gd name="connsiteX7" fmla="*/ 0 w 12192000"/>
              <a:gd name="connsiteY7" fmla="*/ 5265982 h 5723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5723182">
                <a:moveTo>
                  <a:pt x="0" y="0"/>
                </a:moveTo>
                <a:lnTo>
                  <a:pt x="12192000" y="0"/>
                </a:lnTo>
                <a:lnTo>
                  <a:pt x="12192000" y="5378958"/>
                </a:lnTo>
                <a:lnTo>
                  <a:pt x="8243540" y="5378958"/>
                </a:lnTo>
                <a:lnTo>
                  <a:pt x="7982281" y="5723182"/>
                </a:lnTo>
                <a:lnTo>
                  <a:pt x="0" y="5723182"/>
                </a:lnTo>
                <a:lnTo>
                  <a:pt x="0" y="5378958"/>
                </a:lnTo>
                <a:lnTo>
                  <a:pt x="0" y="5265982"/>
                </a:lnTo>
                <a:close/>
              </a:path>
            </a:pathLst>
          </a:custGeom>
          <a:solidFill>
            <a:schemeClr val="accent6"/>
          </a:solidFill>
          <a:effectLst>
            <a:outerShdw blurRad="152400" dist="38100" dir="2700000" algn="tl" rotWithShape="0">
              <a:prstClr val="black">
                <a:alpha val="66000"/>
              </a:prstClr>
            </a:outerShdw>
          </a:effectLst>
        </p:spPr>
        <p:txBody>
          <a:bodyPr wrap="square" rtlCol="0">
            <a:noAutofit/>
          </a:bodyPr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I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F2E942B-4297-4570-B120-E2ACA52D1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1049" y="990600"/>
            <a:ext cx="9144000" cy="2590800"/>
          </a:xfrm>
          <a:noFill/>
        </p:spPr>
        <p:txBody>
          <a:bodyPr rtlCol="0" anchor="t">
            <a:normAutofit/>
          </a:bodyPr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9" name="Espace réservé du texte 16">
            <a:extLst>
              <a:ext uri="{FF2B5EF4-FFF2-40B4-BE49-F238E27FC236}">
                <a16:creationId xmlns:a16="http://schemas.microsoft.com/office/drawing/2014/main" id="{4E78EDD8-13BF-4551-BD7B-C04131A68B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0" y="633984"/>
            <a:ext cx="304800" cy="1499616"/>
          </a:xfrm>
          <a:solidFill>
            <a:schemeClr val="bg1"/>
          </a:solidFill>
          <a:effectLst/>
        </p:spPr>
        <p:txBody>
          <a:bodyPr rtlCol="0"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I</a:t>
            </a:r>
          </a:p>
        </p:txBody>
      </p:sp>
      <p:sp>
        <p:nvSpPr>
          <p:cNvPr id="7" name="Espace réservé du numéro de diapositive 5">
            <a:extLst>
              <a:ext uri="{FF2B5EF4-FFF2-40B4-BE49-F238E27FC236}">
                <a16:creationId xmlns:a16="http://schemas.microsoft.com/office/drawing/2014/main" id="{80033509-FE6E-46FC-85C8-B777FBA2F1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pPr rtl="0"/>
            <a:fld id="{4FAB73BC-B049-4115-A692-8D63A059BFB8}" type="slidenum">
              <a:rPr lang="fr-FR" noProof="0" smtClean="0"/>
              <a:pPr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64389156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ôture-Merci 1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Espace réservé du texte 52">
            <a:extLst>
              <a:ext uri="{FF2B5EF4-FFF2-40B4-BE49-F238E27FC236}">
                <a16:creationId xmlns:a16="http://schemas.microsoft.com/office/drawing/2014/main" id="{4016877F-9863-4CBC-B4AF-D4764DBA67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81099" y="457200"/>
            <a:ext cx="8128343" cy="6248400"/>
          </a:xfrm>
          <a:custGeom>
            <a:avLst/>
            <a:gdLst>
              <a:gd name="connsiteX0" fmla="*/ 0 w 8128343"/>
              <a:gd name="connsiteY0" fmla="*/ 0 h 6248400"/>
              <a:gd name="connsiteX1" fmla="*/ 8128343 w 8128343"/>
              <a:gd name="connsiteY1" fmla="*/ 0 h 6248400"/>
              <a:gd name="connsiteX2" fmla="*/ 8128343 w 8128343"/>
              <a:gd name="connsiteY2" fmla="*/ 3258609 h 6248400"/>
              <a:gd name="connsiteX3" fmla="*/ 5858354 w 8128343"/>
              <a:gd name="connsiteY3" fmla="*/ 6248400 h 6248400"/>
              <a:gd name="connsiteX4" fmla="*/ 0 w 8128343"/>
              <a:gd name="connsiteY4" fmla="*/ 6248400 h 624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28343" h="6248400">
                <a:moveTo>
                  <a:pt x="0" y="0"/>
                </a:moveTo>
                <a:lnTo>
                  <a:pt x="8128343" y="0"/>
                </a:lnTo>
                <a:lnTo>
                  <a:pt x="8128343" y="3258609"/>
                </a:lnTo>
                <a:lnTo>
                  <a:pt x="5858354" y="6248400"/>
                </a:lnTo>
                <a:lnTo>
                  <a:pt x="0" y="62484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buNone/>
              <a:defRPr lang="en-GB" sz="1800" dirty="0">
                <a:solidFill>
                  <a:schemeClr val="lt1">
                    <a:alpha val="0"/>
                  </a:schemeClr>
                </a:solidFill>
              </a:defRPr>
            </a:lvl1pPr>
          </a:lstStyle>
          <a:p>
            <a:pPr marL="0" lvl="0" algn="ctr" rtl="0"/>
            <a:r>
              <a:rPr lang="fr-FR" noProof="0"/>
              <a:t>I</a:t>
            </a:r>
          </a:p>
        </p:txBody>
      </p:sp>
      <p:sp>
        <p:nvSpPr>
          <p:cNvPr id="48" name="Forme libre : Forme 47">
            <a:extLst>
              <a:ext uri="{FF2B5EF4-FFF2-40B4-BE49-F238E27FC236}">
                <a16:creationId xmlns:a16="http://schemas.microsoft.com/office/drawing/2014/main" id="{9070D0C4-1F90-4B84-B84E-8285FA0A01B0}"/>
              </a:ext>
            </a:extLst>
          </p:cNvPr>
          <p:cNvSpPr/>
          <p:nvPr userDrawn="1"/>
        </p:nvSpPr>
        <p:spPr>
          <a:xfrm rot="2232448">
            <a:off x="9455741" y="-926244"/>
            <a:ext cx="131438" cy="8710488"/>
          </a:xfrm>
          <a:custGeom>
            <a:avLst/>
            <a:gdLst>
              <a:gd name="connsiteX0" fmla="*/ 0 w 131438"/>
              <a:gd name="connsiteY0" fmla="*/ 99793 h 8710488"/>
              <a:gd name="connsiteX1" fmla="*/ 131438 w 131438"/>
              <a:gd name="connsiteY1" fmla="*/ 0 h 8710488"/>
              <a:gd name="connsiteX2" fmla="*/ 131438 w 131438"/>
              <a:gd name="connsiteY2" fmla="*/ 8610694 h 8710488"/>
              <a:gd name="connsiteX3" fmla="*/ 0 w 131438"/>
              <a:gd name="connsiteY3" fmla="*/ 8710488 h 8710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438" h="8710488">
                <a:moveTo>
                  <a:pt x="0" y="99793"/>
                </a:moveTo>
                <a:lnTo>
                  <a:pt x="131438" y="0"/>
                </a:lnTo>
                <a:lnTo>
                  <a:pt x="131438" y="8610694"/>
                </a:lnTo>
                <a:lnTo>
                  <a:pt x="0" y="871048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49" name="Forme libre : Forme 48">
            <a:extLst>
              <a:ext uri="{FF2B5EF4-FFF2-40B4-BE49-F238E27FC236}">
                <a16:creationId xmlns:a16="http://schemas.microsoft.com/office/drawing/2014/main" id="{B8546525-A0E6-4238-93BC-5D43C93A45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232448">
            <a:off x="9332817" y="-941780"/>
            <a:ext cx="172357" cy="8741560"/>
          </a:xfrm>
          <a:custGeom>
            <a:avLst/>
            <a:gdLst>
              <a:gd name="connsiteX0" fmla="*/ 172357 w 172357"/>
              <a:gd name="connsiteY0" fmla="*/ 0 h 8741560"/>
              <a:gd name="connsiteX1" fmla="*/ 172357 w 172357"/>
              <a:gd name="connsiteY1" fmla="*/ 8610698 h 8741560"/>
              <a:gd name="connsiteX2" fmla="*/ 0 w 172357"/>
              <a:gd name="connsiteY2" fmla="*/ 8741560 h 8741560"/>
              <a:gd name="connsiteX3" fmla="*/ 0 w 172357"/>
              <a:gd name="connsiteY3" fmla="*/ 130862 h 8741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2357" h="8741560">
                <a:moveTo>
                  <a:pt x="172357" y="0"/>
                </a:moveTo>
                <a:lnTo>
                  <a:pt x="172357" y="8610698"/>
                </a:lnTo>
                <a:lnTo>
                  <a:pt x="0" y="8741560"/>
                </a:lnTo>
                <a:lnTo>
                  <a:pt x="0" y="13086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914400" rtl="0"/>
            <a:endParaRPr lang="fr-FR" noProof="0"/>
          </a:p>
        </p:txBody>
      </p:sp>
      <p:sp>
        <p:nvSpPr>
          <p:cNvPr id="17" name="Espace réservé du texte 16">
            <a:extLst>
              <a:ext uri="{FF2B5EF4-FFF2-40B4-BE49-F238E27FC236}">
                <a16:creationId xmlns:a16="http://schemas.microsoft.com/office/drawing/2014/main" id="{FF9E63E5-568A-4FA2-9851-E5BFA12B85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90599" y="304800"/>
            <a:ext cx="8128343" cy="6248400"/>
          </a:xfr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I</a:t>
            </a:r>
          </a:p>
        </p:txBody>
      </p:sp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1378135" y="1219200"/>
            <a:ext cx="7232465" cy="903638"/>
          </a:xfrm>
        </p:spPr>
        <p:txBody>
          <a:bodyPr rtlCol="0" anchor="t">
            <a:normAutofit/>
          </a:bodyPr>
          <a:lstStyle>
            <a:lvl1pPr algn="l">
              <a:defRPr lang="en-US" sz="5000" kern="1200" cap="all" spc="100" baseline="0" dirty="0">
                <a:solidFill>
                  <a:srgbClr val="2C2E52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fr-FR" noProof="0"/>
              <a:t>MeRCI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905A207-2310-4F94-86E5-13B4CCC359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 flipV="1">
            <a:off x="1562101" y="-114299"/>
            <a:ext cx="304797" cy="533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914400" rtl="0"/>
            <a:endParaRPr lang="fr-FR" noProof="0"/>
          </a:p>
        </p:txBody>
      </p:sp>
      <p:sp>
        <p:nvSpPr>
          <p:cNvPr id="19" name="Espace réservé d’image 18">
            <a:extLst>
              <a:ext uri="{FF2B5EF4-FFF2-40B4-BE49-F238E27FC236}">
                <a16:creationId xmlns:a16="http://schemas.microsoft.com/office/drawing/2014/main" id="{018BFA80-A3BB-4316-BD6E-3E5F6B4D89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013448" y="34960"/>
            <a:ext cx="5178552" cy="6823040"/>
          </a:xfrm>
          <a:custGeom>
            <a:avLst/>
            <a:gdLst>
              <a:gd name="connsiteX0" fmla="*/ 5178552 w 5178552"/>
              <a:gd name="connsiteY0" fmla="*/ 0 h 6823040"/>
              <a:gd name="connsiteX1" fmla="*/ 5178552 w 5178552"/>
              <a:gd name="connsiteY1" fmla="*/ 6823040 h 6823040"/>
              <a:gd name="connsiteX2" fmla="*/ 1752601 w 5178552"/>
              <a:gd name="connsiteY2" fmla="*/ 6823040 h 6823040"/>
              <a:gd name="connsiteX3" fmla="*/ 0 w 5178552"/>
              <a:gd name="connsiteY3" fmla="*/ 6823040 h 6823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8552" h="6823040">
                <a:moveTo>
                  <a:pt x="5178552" y="0"/>
                </a:moveTo>
                <a:lnTo>
                  <a:pt x="5178552" y="6823040"/>
                </a:lnTo>
                <a:lnTo>
                  <a:pt x="1752601" y="6823040"/>
                </a:lnTo>
                <a:lnTo>
                  <a:pt x="0" y="682304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/>
            </a:lvl1pPr>
          </a:lstStyle>
          <a:p>
            <a:pPr rtl="0"/>
            <a:r>
              <a:rPr lang="fr-FR" noProof="0"/>
              <a:t>Insérer image</a:t>
            </a:r>
          </a:p>
        </p:txBody>
      </p:sp>
    </p:spTree>
    <p:extLst>
      <p:ext uri="{BB962C8B-B14F-4D97-AF65-F5344CB8AC3E}">
        <p14:creationId xmlns:p14="http://schemas.microsoft.com/office/powerpoint/2010/main" val="39325193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ôture-Merci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Espace réservé d’image 25">
            <a:extLst>
              <a:ext uri="{FF2B5EF4-FFF2-40B4-BE49-F238E27FC236}">
                <a16:creationId xmlns:a16="http://schemas.microsoft.com/office/drawing/2014/main" id="{32EC3EF4-A2D5-4058-977A-74A37AC365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02525 h 6858000"/>
              <a:gd name="connsiteX3" fmla="*/ 8273508 w 12192000"/>
              <a:gd name="connsiteY3" fmla="*/ 6858000 h 6858000"/>
              <a:gd name="connsiteX4" fmla="*/ 0 w 12192000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02525"/>
                </a:lnTo>
                <a:lnTo>
                  <a:pt x="8273508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effectLst>
            <a:outerShdw blurRad="1651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>
            <a:lvl1pPr marL="0" indent="0" algn="ctr">
              <a:buNone/>
              <a:defRPr/>
            </a:lvl1pPr>
          </a:lstStyle>
          <a:p>
            <a:pPr rtl="0"/>
            <a:r>
              <a:rPr lang="fr-FR" noProof="0"/>
              <a:t>Insérer image</a:t>
            </a:r>
          </a:p>
        </p:txBody>
      </p:sp>
      <p:sp>
        <p:nvSpPr>
          <p:cNvPr id="27" name="Espace réservé du texte 16">
            <a:extLst>
              <a:ext uri="{FF2B5EF4-FFF2-40B4-BE49-F238E27FC236}">
                <a16:creationId xmlns:a16="http://schemas.microsoft.com/office/drawing/2014/main" id="{4E7C74DD-4244-46B7-8336-30F7151DB2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 rot="10800000" flipH="1" flipV="1">
            <a:off x="8074536" y="3124200"/>
            <a:ext cx="2087678" cy="3270696"/>
          </a:xfrm>
          <a:prstGeom prst="triangle">
            <a:avLst>
              <a:gd name="adj" fmla="val 100000"/>
            </a:avLst>
          </a:prstGeom>
          <a:solidFill>
            <a:schemeClr val="accent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I</a:t>
            </a:r>
          </a:p>
        </p:txBody>
      </p:sp>
      <p:sp>
        <p:nvSpPr>
          <p:cNvPr id="24" name="Espace réservé du texte 23">
            <a:extLst>
              <a:ext uri="{FF2B5EF4-FFF2-40B4-BE49-F238E27FC236}">
                <a16:creationId xmlns:a16="http://schemas.microsoft.com/office/drawing/2014/main" id="{9DC663CF-0C67-4619-B40E-7832C4DA1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190750" y="609600"/>
            <a:ext cx="7810500" cy="5638800"/>
          </a:xfrm>
          <a:custGeom>
            <a:avLst/>
            <a:gdLst>
              <a:gd name="connsiteX0" fmla="*/ 0 w 7810500"/>
              <a:gd name="connsiteY0" fmla="*/ 0 h 5638800"/>
              <a:gd name="connsiteX1" fmla="*/ 7810500 w 7810500"/>
              <a:gd name="connsiteY1" fmla="*/ 0 h 5638800"/>
              <a:gd name="connsiteX2" fmla="*/ 7810500 w 7810500"/>
              <a:gd name="connsiteY2" fmla="*/ 3151512 h 5638800"/>
              <a:gd name="connsiteX3" fmla="*/ 6252438 w 7810500"/>
              <a:gd name="connsiteY3" fmla="*/ 5638800 h 5638800"/>
              <a:gd name="connsiteX4" fmla="*/ 0 w 7810500"/>
              <a:gd name="connsiteY4" fmla="*/ 5638800 h 563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10500" h="5638800">
                <a:moveTo>
                  <a:pt x="0" y="0"/>
                </a:moveTo>
                <a:lnTo>
                  <a:pt x="7810500" y="0"/>
                </a:lnTo>
                <a:lnTo>
                  <a:pt x="7810500" y="3151512"/>
                </a:lnTo>
                <a:lnTo>
                  <a:pt x="6252438" y="5638800"/>
                </a:lnTo>
                <a:lnTo>
                  <a:pt x="0" y="5638800"/>
                </a:lnTo>
                <a:close/>
              </a:path>
            </a:pathLst>
          </a:custGeom>
          <a:solidFill>
            <a:schemeClr val="accent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noAutofit/>
          </a:bodyPr>
          <a:lstStyle>
            <a:lvl1pPr marL="0" indent="0" algn="ctr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I</a:t>
            </a:r>
          </a:p>
        </p:txBody>
      </p:sp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3163809" y="1905000"/>
            <a:ext cx="5864382" cy="2275238"/>
          </a:xfrm>
        </p:spPr>
        <p:txBody>
          <a:bodyPr rtlCol="0" anchor="ctr">
            <a:normAutofit/>
          </a:bodyPr>
          <a:lstStyle>
            <a:lvl1pPr algn="ctr">
              <a:defRPr lang="en-US" sz="5000" kern="1200" cap="all" spc="1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fr-FR" noProof="0"/>
              <a:t>MeRCI</a:t>
            </a:r>
          </a:p>
        </p:txBody>
      </p:sp>
    </p:spTree>
    <p:extLst>
      <p:ext uri="{BB962C8B-B14F-4D97-AF65-F5344CB8AC3E}">
        <p14:creationId xmlns:p14="http://schemas.microsoft.com/office/powerpoint/2010/main" val="161220322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ôture-Merci 3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Espace réservé d’image 18">
            <a:extLst>
              <a:ext uri="{FF2B5EF4-FFF2-40B4-BE49-F238E27FC236}">
                <a16:creationId xmlns:a16="http://schemas.microsoft.com/office/drawing/2014/main" id="{018BFA80-A3BB-4316-BD6E-3E5F6B4D89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/>
            </a:lvl1pPr>
          </a:lstStyle>
          <a:p>
            <a:pPr rtl="0"/>
            <a:r>
              <a:rPr lang="fr-FR" noProof="0"/>
              <a:t>Insérer image</a:t>
            </a:r>
          </a:p>
        </p:txBody>
      </p:sp>
      <p:sp>
        <p:nvSpPr>
          <p:cNvPr id="7" name="Espace réservé du texte 16">
            <a:extLst>
              <a:ext uri="{FF2B5EF4-FFF2-40B4-BE49-F238E27FC236}">
                <a16:creationId xmlns:a16="http://schemas.microsoft.com/office/drawing/2014/main" id="{8F962CE0-5C0C-48F3-A07B-34E33D6704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 rot="10800000">
            <a:off x="2057400" y="466725"/>
            <a:ext cx="703341" cy="1101901"/>
          </a:xfrm>
          <a:prstGeom prst="triangle">
            <a:avLst>
              <a:gd name="adj" fmla="val 100000"/>
            </a:avLst>
          </a:prstGeom>
          <a:solidFill>
            <a:schemeClr val="accent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I</a:t>
            </a:r>
          </a:p>
        </p:txBody>
      </p:sp>
      <p:sp>
        <p:nvSpPr>
          <p:cNvPr id="22" name="Espace réservé du texte 16">
            <a:extLst>
              <a:ext uri="{FF2B5EF4-FFF2-40B4-BE49-F238E27FC236}">
                <a16:creationId xmlns:a16="http://schemas.microsoft.com/office/drawing/2014/main" id="{654457EF-8A97-4FCA-9870-5095D09BF8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 rot="10800000" flipH="1" flipV="1">
            <a:off x="9067800" y="4648200"/>
            <a:ext cx="1143000" cy="1790700"/>
          </a:xfrm>
          <a:prstGeom prst="triangle">
            <a:avLst>
              <a:gd name="adj" fmla="val 100000"/>
            </a:avLst>
          </a:prstGeom>
          <a:solidFill>
            <a:schemeClr val="accent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I</a:t>
            </a:r>
          </a:p>
        </p:txBody>
      </p:sp>
      <p:sp>
        <p:nvSpPr>
          <p:cNvPr id="10" name="Espace réservé du texte 16">
            <a:extLst>
              <a:ext uri="{FF2B5EF4-FFF2-40B4-BE49-F238E27FC236}">
                <a16:creationId xmlns:a16="http://schemas.microsoft.com/office/drawing/2014/main" id="{0CC06030-90E1-4B3F-AFDF-369354FBFE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190750" y="609600"/>
            <a:ext cx="7810500" cy="5638800"/>
          </a:xfrm>
          <a:solidFill>
            <a:schemeClr val="accent1">
              <a:lumMod val="75000"/>
              <a:alpha val="92000"/>
            </a:schemeClr>
          </a:solidFill>
          <a:effectLst/>
        </p:spPr>
        <p:txBody>
          <a:bodyPr rtlCol="0"/>
          <a:lstStyle>
            <a:lvl1pPr marL="0" indent="0" algn="ctr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I</a:t>
            </a:r>
          </a:p>
        </p:txBody>
      </p:sp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3163809" y="1905000"/>
            <a:ext cx="5864382" cy="2275238"/>
          </a:xfrm>
        </p:spPr>
        <p:txBody>
          <a:bodyPr rtlCol="0" anchor="ctr">
            <a:normAutofit/>
          </a:bodyPr>
          <a:lstStyle>
            <a:lvl1pPr algn="ctr">
              <a:defRPr lang="en-US" sz="5000" kern="1200" cap="all" spc="1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fr-FR" noProof="0"/>
              <a:t>MeRCI</a:t>
            </a:r>
          </a:p>
        </p:txBody>
      </p:sp>
    </p:spTree>
    <p:extLst>
      <p:ext uri="{BB962C8B-B14F-4D97-AF65-F5344CB8AC3E}">
        <p14:creationId xmlns:p14="http://schemas.microsoft.com/office/powerpoint/2010/main" val="265348575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ôture-Merci 4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Espace réservé du texte 21">
            <a:extLst>
              <a:ext uri="{FF2B5EF4-FFF2-40B4-BE49-F238E27FC236}">
                <a16:creationId xmlns:a16="http://schemas.microsoft.com/office/drawing/2014/main" id="{FC033E0E-968F-40A8-BE78-354499D7F9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 rot="19594102" flipH="1">
            <a:off x="584131" y="-142449"/>
            <a:ext cx="1218268" cy="6177109"/>
          </a:xfrm>
          <a:custGeom>
            <a:avLst/>
            <a:gdLst>
              <a:gd name="connsiteX0" fmla="*/ 1114975 w 1218268"/>
              <a:gd name="connsiteY0" fmla="*/ 1688918 h 6177109"/>
              <a:gd name="connsiteX1" fmla="*/ 1114975 w 1218268"/>
              <a:gd name="connsiteY1" fmla="*/ 5441035 h 6177109"/>
              <a:gd name="connsiteX2" fmla="*/ 1218268 w 1218268"/>
              <a:gd name="connsiteY2" fmla="*/ 5372844 h 6177109"/>
              <a:gd name="connsiteX3" fmla="*/ 1218268 w 1218268"/>
              <a:gd name="connsiteY3" fmla="*/ 1845382 h 6177109"/>
              <a:gd name="connsiteX4" fmla="*/ 675740 w 1218268"/>
              <a:gd name="connsiteY4" fmla="*/ 1023583 h 6177109"/>
              <a:gd name="connsiteX5" fmla="*/ 675740 w 1218268"/>
              <a:gd name="connsiteY5" fmla="*/ 5731005 h 6177109"/>
              <a:gd name="connsiteX6" fmla="*/ 951275 w 1218268"/>
              <a:gd name="connsiteY6" fmla="*/ 5549105 h 6177109"/>
              <a:gd name="connsiteX7" fmla="*/ 951275 w 1218268"/>
              <a:gd name="connsiteY7" fmla="*/ 1440952 h 6177109"/>
              <a:gd name="connsiteX8" fmla="*/ 0 w 1218268"/>
              <a:gd name="connsiteY8" fmla="*/ 0 h 6177109"/>
              <a:gd name="connsiteX9" fmla="*/ 0 w 1218268"/>
              <a:gd name="connsiteY9" fmla="*/ 6177109 h 6177109"/>
              <a:gd name="connsiteX10" fmla="*/ 485620 w 1218268"/>
              <a:gd name="connsiteY10" fmla="*/ 5856517 h 6177109"/>
              <a:gd name="connsiteX11" fmla="*/ 485620 w 1218268"/>
              <a:gd name="connsiteY11" fmla="*/ 735597 h 6177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8268" h="6177109">
                <a:moveTo>
                  <a:pt x="1114975" y="1688918"/>
                </a:moveTo>
                <a:lnTo>
                  <a:pt x="1114975" y="5441035"/>
                </a:lnTo>
                <a:lnTo>
                  <a:pt x="1218268" y="5372844"/>
                </a:lnTo>
                <a:lnTo>
                  <a:pt x="1218268" y="1845382"/>
                </a:lnTo>
                <a:close/>
                <a:moveTo>
                  <a:pt x="675740" y="1023583"/>
                </a:moveTo>
                <a:lnTo>
                  <a:pt x="675740" y="5731005"/>
                </a:lnTo>
                <a:lnTo>
                  <a:pt x="951275" y="5549105"/>
                </a:lnTo>
                <a:lnTo>
                  <a:pt x="951275" y="1440952"/>
                </a:lnTo>
                <a:close/>
                <a:moveTo>
                  <a:pt x="0" y="0"/>
                </a:moveTo>
                <a:lnTo>
                  <a:pt x="0" y="6177109"/>
                </a:lnTo>
                <a:lnTo>
                  <a:pt x="485620" y="5856517"/>
                </a:lnTo>
                <a:lnTo>
                  <a:pt x="485620" y="735597"/>
                </a:lnTo>
                <a:close/>
              </a:path>
            </a:pathLst>
          </a:custGeom>
          <a:solidFill>
            <a:schemeClr val="bg1"/>
          </a:solidFill>
          <a:effectLst/>
        </p:spPr>
        <p:txBody>
          <a:bodyPr wrap="square" rtlCol="0">
            <a:noAutofit/>
          </a:bodyPr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I</a:t>
            </a:r>
          </a:p>
        </p:txBody>
      </p:sp>
      <p:sp>
        <p:nvSpPr>
          <p:cNvPr id="15" name="Espace réservé d’image 14">
            <a:extLst>
              <a:ext uri="{FF2B5EF4-FFF2-40B4-BE49-F238E27FC236}">
                <a16:creationId xmlns:a16="http://schemas.microsoft.com/office/drawing/2014/main" id="{B9454D95-B362-4CB6-B706-EB2022A334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124200" y="0"/>
            <a:ext cx="9067800" cy="6858000"/>
          </a:xfrm>
          <a:custGeom>
            <a:avLst/>
            <a:gdLst>
              <a:gd name="connsiteX0" fmla="*/ 5205086 w 9067800"/>
              <a:gd name="connsiteY0" fmla="*/ 0 h 6858000"/>
              <a:gd name="connsiteX1" fmla="*/ 6957685 w 9067800"/>
              <a:gd name="connsiteY1" fmla="*/ 0 h 6858000"/>
              <a:gd name="connsiteX2" fmla="*/ 9067800 w 9067800"/>
              <a:gd name="connsiteY2" fmla="*/ 0 h 6858000"/>
              <a:gd name="connsiteX3" fmla="*/ 9067800 w 9067800"/>
              <a:gd name="connsiteY3" fmla="*/ 6827058 h 6858000"/>
              <a:gd name="connsiteX4" fmla="*/ 9044315 w 9067800"/>
              <a:gd name="connsiteY4" fmla="*/ 6858000 h 6858000"/>
              <a:gd name="connsiteX5" fmla="*/ 7291715 w 9067800"/>
              <a:gd name="connsiteY5" fmla="*/ 6858000 h 6858000"/>
              <a:gd name="connsiteX6" fmla="*/ 1752601 w 9067800"/>
              <a:gd name="connsiteY6" fmla="*/ 6858000 h 6858000"/>
              <a:gd name="connsiteX7" fmla="*/ 0 w 90678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067800" h="6858000">
                <a:moveTo>
                  <a:pt x="5205086" y="0"/>
                </a:moveTo>
                <a:lnTo>
                  <a:pt x="6957685" y="0"/>
                </a:lnTo>
                <a:lnTo>
                  <a:pt x="9067800" y="0"/>
                </a:lnTo>
                <a:lnTo>
                  <a:pt x="9067800" y="6827058"/>
                </a:lnTo>
                <a:lnTo>
                  <a:pt x="9044315" y="6858000"/>
                </a:lnTo>
                <a:lnTo>
                  <a:pt x="7291715" y="6858000"/>
                </a:lnTo>
                <a:lnTo>
                  <a:pt x="175260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/>
            </a:lvl1pPr>
          </a:lstStyle>
          <a:p>
            <a:pPr rtl="0"/>
            <a:r>
              <a:rPr lang="fr-FR" noProof="0"/>
              <a:t>Insérer image</a:t>
            </a:r>
          </a:p>
        </p:txBody>
      </p:sp>
      <p:sp>
        <p:nvSpPr>
          <p:cNvPr id="17" name="Espace réservé du texte 16">
            <a:extLst>
              <a:ext uri="{FF2B5EF4-FFF2-40B4-BE49-F238E27FC236}">
                <a16:creationId xmlns:a16="http://schemas.microsoft.com/office/drawing/2014/main" id="{FF9E63E5-568A-4FA2-9851-E5BFA12B85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33400" y="266700"/>
            <a:ext cx="5105400" cy="6324600"/>
          </a:xfrm>
          <a:solidFill>
            <a:schemeClr val="bg1"/>
          </a:solidFill>
          <a:effectLst>
            <a:outerShdw blurRad="3556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I</a:t>
            </a:r>
          </a:p>
        </p:txBody>
      </p:sp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933450" y="762000"/>
            <a:ext cx="4381500" cy="3429000"/>
          </a:xfrm>
        </p:spPr>
        <p:txBody>
          <a:bodyPr rtlCol="0" anchor="ctr">
            <a:normAutofit/>
          </a:bodyPr>
          <a:lstStyle>
            <a:lvl1pPr algn="ctr">
              <a:defRPr sz="5000" spc="200" baseline="0"/>
            </a:lvl1pPr>
          </a:lstStyle>
          <a:p>
            <a:pPr rtl="0"/>
            <a:r>
              <a:rPr lang="fr-FR" noProof="0"/>
              <a:t>MeRCI</a:t>
            </a:r>
          </a:p>
        </p:txBody>
      </p:sp>
      <p:sp>
        <p:nvSpPr>
          <p:cNvPr id="7" name="Espace réservé du texte 16">
            <a:extLst>
              <a:ext uri="{FF2B5EF4-FFF2-40B4-BE49-F238E27FC236}">
                <a16:creationId xmlns:a16="http://schemas.microsoft.com/office/drawing/2014/main" id="{D6D785D2-DAEB-48F3-AB8A-2954F03ACD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 rot="10800000" flipV="1">
            <a:off x="314325" y="4953000"/>
            <a:ext cx="1143000" cy="1790700"/>
          </a:xfrm>
          <a:prstGeom prst="triangle">
            <a:avLst>
              <a:gd name="adj" fmla="val 100000"/>
            </a:avLst>
          </a:prstGeom>
          <a:solidFill>
            <a:schemeClr val="accent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I</a:t>
            </a:r>
          </a:p>
        </p:txBody>
      </p:sp>
    </p:spTree>
    <p:extLst>
      <p:ext uri="{BB962C8B-B14F-4D97-AF65-F5344CB8AC3E}">
        <p14:creationId xmlns:p14="http://schemas.microsoft.com/office/powerpoint/2010/main" val="3044803482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ôture-Merci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d’image 10">
            <a:extLst>
              <a:ext uri="{FF2B5EF4-FFF2-40B4-BE49-F238E27FC236}">
                <a16:creationId xmlns:a16="http://schemas.microsoft.com/office/drawing/2014/main" id="{A623EB06-2F79-4698-807D-96A58B4F1D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8329286" cy="6858000"/>
          </a:xfrm>
          <a:custGeom>
            <a:avLst/>
            <a:gdLst>
              <a:gd name="connsiteX0" fmla="*/ 0 w 8329286"/>
              <a:gd name="connsiteY0" fmla="*/ 0 h 6858000"/>
              <a:gd name="connsiteX1" fmla="*/ 8329286 w 8329286"/>
              <a:gd name="connsiteY1" fmla="*/ 0 h 6858000"/>
              <a:gd name="connsiteX2" fmla="*/ 3124200 w 8329286"/>
              <a:gd name="connsiteY2" fmla="*/ 6858000 h 6858000"/>
              <a:gd name="connsiteX3" fmla="*/ 0 w 832928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29286" h="6858000">
                <a:moveTo>
                  <a:pt x="0" y="0"/>
                </a:moveTo>
                <a:lnTo>
                  <a:pt x="8329286" y="0"/>
                </a:lnTo>
                <a:lnTo>
                  <a:pt x="31242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effectLst>
            <a:outerShdw blurRad="228600" dist="38100" algn="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>
            <a:lvl1pPr marL="0" indent="0" algn="ctr">
              <a:buNone/>
              <a:defRPr/>
            </a:lvl1pPr>
          </a:lstStyle>
          <a:p>
            <a:pPr rtl="0"/>
            <a:r>
              <a:rPr lang="fr-FR" noProof="0"/>
              <a:t>Insérer image</a:t>
            </a:r>
          </a:p>
        </p:txBody>
      </p:sp>
      <p:sp>
        <p:nvSpPr>
          <p:cNvPr id="17" name="Espace réservé du texte 16">
            <a:extLst>
              <a:ext uri="{FF2B5EF4-FFF2-40B4-BE49-F238E27FC236}">
                <a16:creationId xmlns:a16="http://schemas.microsoft.com/office/drawing/2014/main" id="{FF9E63E5-568A-4FA2-9851-E5BFA12B85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90600" y="609600"/>
            <a:ext cx="4648200" cy="5638800"/>
          </a:xfrm>
          <a:solidFill>
            <a:schemeClr val="bg1"/>
          </a:solidFill>
          <a:effectLst>
            <a:outerShdw blurRad="3556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I</a:t>
            </a:r>
          </a:p>
        </p:txBody>
      </p:sp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1257300" y="1447800"/>
            <a:ext cx="4114800" cy="3962400"/>
          </a:xfrm>
        </p:spPr>
        <p:txBody>
          <a:bodyPr rtlCol="0" anchor="ctr">
            <a:normAutofit/>
          </a:bodyPr>
          <a:lstStyle>
            <a:lvl1pPr algn="ctr">
              <a:defRPr sz="5000" spc="200" baseline="0"/>
            </a:lvl1pPr>
          </a:lstStyle>
          <a:p>
            <a:pPr rtl="0"/>
            <a:r>
              <a:rPr lang="fr-FR" noProof="0"/>
              <a:t>MeRCI</a:t>
            </a:r>
          </a:p>
        </p:txBody>
      </p:sp>
      <p:sp>
        <p:nvSpPr>
          <p:cNvPr id="7" name="Espace réservé du texte 16">
            <a:extLst>
              <a:ext uri="{FF2B5EF4-FFF2-40B4-BE49-F238E27FC236}">
                <a16:creationId xmlns:a16="http://schemas.microsoft.com/office/drawing/2014/main" id="{D6D785D2-DAEB-48F3-AB8A-2954F03ACD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05100" y="409575"/>
            <a:ext cx="1219200" cy="400050"/>
          </a:xfrm>
          <a:solidFill>
            <a:schemeClr val="accent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I</a:t>
            </a:r>
          </a:p>
        </p:txBody>
      </p:sp>
      <p:sp>
        <p:nvSpPr>
          <p:cNvPr id="8" name="Espace réservé du texte 16">
            <a:extLst>
              <a:ext uri="{FF2B5EF4-FFF2-40B4-BE49-F238E27FC236}">
                <a16:creationId xmlns:a16="http://schemas.microsoft.com/office/drawing/2014/main" id="{BB42ECCE-195D-45F5-94EB-137CEFCFE9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705100" y="6076950"/>
            <a:ext cx="1219200" cy="400050"/>
          </a:xfrm>
          <a:solidFill>
            <a:schemeClr val="accent2"/>
          </a:solidFill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rtlCol="0"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I</a:t>
            </a:r>
          </a:p>
        </p:txBody>
      </p:sp>
    </p:spTree>
    <p:extLst>
      <p:ext uri="{BB962C8B-B14F-4D97-AF65-F5344CB8AC3E}">
        <p14:creationId xmlns:p14="http://schemas.microsoft.com/office/powerpoint/2010/main" val="13255390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iapositive de titr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Espace réservé du texte 21">
            <a:extLst>
              <a:ext uri="{FF2B5EF4-FFF2-40B4-BE49-F238E27FC236}">
                <a16:creationId xmlns:a16="http://schemas.microsoft.com/office/drawing/2014/main" id="{FC033E0E-968F-40A8-BE78-354499D7F9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 rot="19594102" flipH="1">
            <a:off x="584131" y="-142449"/>
            <a:ext cx="1218268" cy="6177109"/>
          </a:xfrm>
          <a:custGeom>
            <a:avLst/>
            <a:gdLst>
              <a:gd name="connsiteX0" fmla="*/ 1114975 w 1218268"/>
              <a:gd name="connsiteY0" fmla="*/ 1688918 h 6177109"/>
              <a:gd name="connsiteX1" fmla="*/ 1114975 w 1218268"/>
              <a:gd name="connsiteY1" fmla="*/ 5441035 h 6177109"/>
              <a:gd name="connsiteX2" fmla="*/ 1218268 w 1218268"/>
              <a:gd name="connsiteY2" fmla="*/ 5372844 h 6177109"/>
              <a:gd name="connsiteX3" fmla="*/ 1218268 w 1218268"/>
              <a:gd name="connsiteY3" fmla="*/ 1845382 h 6177109"/>
              <a:gd name="connsiteX4" fmla="*/ 675740 w 1218268"/>
              <a:gd name="connsiteY4" fmla="*/ 1023583 h 6177109"/>
              <a:gd name="connsiteX5" fmla="*/ 675740 w 1218268"/>
              <a:gd name="connsiteY5" fmla="*/ 5731005 h 6177109"/>
              <a:gd name="connsiteX6" fmla="*/ 951275 w 1218268"/>
              <a:gd name="connsiteY6" fmla="*/ 5549105 h 6177109"/>
              <a:gd name="connsiteX7" fmla="*/ 951275 w 1218268"/>
              <a:gd name="connsiteY7" fmla="*/ 1440952 h 6177109"/>
              <a:gd name="connsiteX8" fmla="*/ 0 w 1218268"/>
              <a:gd name="connsiteY8" fmla="*/ 0 h 6177109"/>
              <a:gd name="connsiteX9" fmla="*/ 0 w 1218268"/>
              <a:gd name="connsiteY9" fmla="*/ 6177109 h 6177109"/>
              <a:gd name="connsiteX10" fmla="*/ 485620 w 1218268"/>
              <a:gd name="connsiteY10" fmla="*/ 5856517 h 6177109"/>
              <a:gd name="connsiteX11" fmla="*/ 485620 w 1218268"/>
              <a:gd name="connsiteY11" fmla="*/ 735597 h 6177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8268" h="6177109">
                <a:moveTo>
                  <a:pt x="1114975" y="1688918"/>
                </a:moveTo>
                <a:lnTo>
                  <a:pt x="1114975" y="5441035"/>
                </a:lnTo>
                <a:lnTo>
                  <a:pt x="1218268" y="5372844"/>
                </a:lnTo>
                <a:lnTo>
                  <a:pt x="1218268" y="1845382"/>
                </a:lnTo>
                <a:close/>
                <a:moveTo>
                  <a:pt x="675740" y="1023583"/>
                </a:moveTo>
                <a:lnTo>
                  <a:pt x="675740" y="5731005"/>
                </a:lnTo>
                <a:lnTo>
                  <a:pt x="951275" y="5549105"/>
                </a:lnTo>
                <a:lnTo>
                  <a:pt x="951275" y="1440952"/>
                </a:lnTo>
                <a:close/>
                <a:moveTo>
                  <a:pt x="0" y="0"/>
                </a:moveTo>
                <a:lnTo>
                  <a:pt x="0" y="6177109"/>
                </a:lnTo>
                <a:lnTo>
                  <a:pt x="485620" y="5856517"/>
                </a:lnTo>
                <a:lnTo>
                  <a:pt x="485620" y="735597"/>
                </a:lnTo>
                <a:close/>
              </a:path>
            </a:pathLst>
          </a:custGeom>
          <a:solidFill>
            <a:schemeClr val="bg1"/>
          </a:solidFill>
          <a:effectLst/>
        </p:spPr>
        <p:txBody>
          <a:bodyPr wrap="square" rtlCol="0">
            <a:noAutofit/>
          </a:bodyPr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I</a:t>
            </a:r>
          </a:p>
        </p:txBody>
      </p:sp>
      <p:sp>
        <p:nvSpPr>
          <p:cNvPr id="15" name="Espace réservé d’image 14">
            <a:extLst>
              <a:ext uri="{FF2B5EF4-FFF2-40B4-BE49-F238E27FC236}">
                <a16:creationId xmlns:a16="http://schemas.microsoft.com/office/drawing/2014/main" id="{B9454D95-B362-4CB6-B706-EB2022A334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124200" y="0"/>
            <a:ext cx="9067800" cy="6858000"/>
          </a:xfrm>
          <a:custGeom>
            <a:avLst/>
            <a:gdLst>
              <a:gd name="connsiteX0" fmla="*/ 5205086 w 9067800"/>
              <a:gd name="connsiteY0" fmla="*/ 0 h 6858000"/>
              <a:gd name="connsiteX1" fmla="*/ 6957685 w 9067800"/>
              <a:gd name="connsiteY1" fmla="*/ 0 h 6858000"/>
              <a:gd name="connsiteX2" fmla="*/ 9067800 w 9067800"/>
              <a:gd name="connsiteY2" fmla="*/ 0 h 6858000"/>
              <a:gd name="connsiteX3" fmla="*/ 9067800 w 9067800"/>
              <a:gd name="connsiteY3" fmla="*/ 6827058 h 6858000"/>
              <a:gd name="connsiteX4" fmla="*/ 9044315 w 9067800"/>
              <a:gd name="connsiteY4" fmla="*/ 6858000 h 6858000"/>
              <a:gd name="connsiteX5" fmla="*/ 7291715 w 9067800"/>
              <a:gd name="connsiteY5" fmla="*/ 6858000 h 6858000"/>
              <a:gd name="connsiteX6" fmla="*/ 1752601 w 9067800"/>
              <a:gd name="connsiteY6" fmla="*/ 6858000 h 6858000"/>
              <a:gd name="connsiteX7" fmla="*/ 0 w 90678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067800" h="6858000">
                <a:moveTo>
                  <a:pt x="5205086" y="0"/>
                </a:moveTo>
                <a:lnTo>
                  <a:pt x="6957685" y="0"/>
                </a:lnTo>
                <a:lnTo>
                  <a:pt x="9067800" y="0"/>
                </a:lnTo>
                <a:lnTo>
                  <a:pt x="9067800" y="6827058"/>
                </a:lnTo>
                <a:lnTo>
                  <a:pt x="9044315" y="6858000"/>
                </a:lnTo>
                <a:lnTo>
                  <a:pt x="7291715" y="6858000"/>
                </a:lnTo>
                <a:lnTo>
                  <a:pt x="175260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/>
            </a:lvl1pPr>
          </a:lstStyle>
          <a:p>
            <a:pPr rtl="0"/>
            <a:r>
              <a:rPr lang="fr-FR" noProof="0"/>
              <a:t>Insérer image</a:t>
            </a:r>
          </a:p>
        </p:txBody>
      </p:sp>
      <p:sp>
        <p:nvSpPr>
          <p:cNvPr id="17" name="Espace réservé du texte 16">
            <a:extLst>
              <a:ext uri="{FF2B5EF4-FFF2-40B4-BE49-F238E27FC236}">
                <a16:creationId xmlns:a16="http://schemas.microsoft.com/office/drawing/2014/main" id="{FF9E63E5-568A-4FA2-9851-E5BFA12B85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33400" y="266700"/>
            <a:ext cx="5105400" cy="6324600"/>
          </a:xfrm>
          <a:solidFill>
            <a:schemeClr val="bg1"/>
          </a:solidFill>
          <a:effectLst>
            <a:outerShdw blurRad="3556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I</a:t>
            </a:r>
          </a:p>
        </p:txBody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933450" y="762000"/>
            <a:ext cx="4381500" cy="3429000"/>
          </a:xfrm>
        </p:spPr>
        <p:txBody>
          <a:bodyPr rtlCol="0" anchor="ctr">
            <a:normAutofit/>
          </a:bodyPr>
          <a:lstStyle>
            <a:lvl1pPr algn="ctr">
              <a:defRPr sz="5000" spc="200" baseline="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933450" y="4343400"/>
            <a:ext cx="4381500" cy="1355732"/>
          </a:xfrm>
        </p:spPr>
        <p:txBody>
          <a:bodyPr lIns="91440" rIns="91440" rtlCol="0"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pPr rtl="0"/>
            <a:r>
              <a:rPr lang="fr-FR" noProof="0"/>
              <a:t>Modifiez le style des sous-titres du masque</a:t>
            </a:r>
          </a:p>
        </p:txBody>
      </p:sp>
      <p:sp>
        <p:nvSpPr>
          <p:cNvPr id="7" name="Espace réservé du texte 16">
            <a:extLst>
              <a:ext uri="{FF2B5EF4-FFF2-40B4-BE49-F238E27FC236}">
                <a16:creationId xmlns:a16="http://schemas.microsoft.com/office/drawing/2014/main" id="{D6D785D2-DAEB-48F3-AB8A-2954F03ACD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 rot="10800000" flipV="1">
            <a:off x="314325" y="4953000"/>
            <a:ext cx="1143000" cy="1790700"/>
          </a:xfrm>
          <a:prstGeom prst="triangle">
            <a:avLst>
              <a:gd name="adj" fmla="val 100000"/>
            </a:avLst>
          </a:prstGeom>
          <a:solidFill>
            <a:schemeClr val="accent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I</a:t>
            </a:r>
          </a:p>
        </p:txBody>
      </p:sp>
    </p:spTree>
    <p:extLst>
      <p:ext uri="{BB962C8B-B14F-4D97-AF65-F5344CB8AC3E}">
        <p14:creationId xmlns:p14="http://schemas.microsoft.com/office/powerpoint/2010/main" val="1049922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d’image 10">
            <a:extLst>
              <a:ext uri="{FF2B5EF4-FFF2-40B4-BE49-F238E27FC236}">
                <a16:creationId xmlns:a16="http://schemas.microsoft.com/office/drawing/2014/main" id="{A623EB06-2F79-4698-807D-96A58B4F1D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8329286" cy="6858000"/>
          </a:xfrm>
          <a:custGeom>
            <a:avLst/>
            <a:gdLst>
              <a:gd name="connsiteX0" fmla="*/ 0 w 8329286"/>
              <a:gd name="connsiteY0" fmla="*/ 0 h 6858000"/>
              <a:gd name="connsiteX1" fmla="*/ 8329286 w 8329286"/>
              <a:gd name="connsiteY1" fmla="*/ 0 h 6858000"/>
              <a:gd name="connsiteX2" fmla="*/ 3124200 w 8329286"/>
              <a:gd name="connsiteY2" fmla="*/ 6858000 h 6858000"/>
              <a:gd name="connsiteX3" fmla="*/ 0 w 832928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29286" h="6858000">
                <a:moveTo>
                  <a:pt x="0" y="0"/>
                </a:moveTo>
                <a:lnTo>
                  <a:pt x="8329286" y="0"/>
                </a:lnTo>
                <a:lnTo>
                  <a:pt x="31242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effectLst>
            <a:outerShdw blurRad="228600" dist="38100" algn="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>
            <a:lvl1pPr marL="0" indent="0" algn="ctr">
              <a:buNone/>
              <a:defRPr/>
            </a:lvl1pPr>
          </a:lstStyle>
          <a:p>
            <a:pPr rtl="0"/>
            <a:r>
              <a:rPr lang="fr-FR" noProof="0"/>
              <a:t>Insérer image</a:t>
            </a:r>
          </a:p>
        </p:txBody>
      </p:sp>
      <p:sp>
        <p:nvSpPr>
          <p:cNvPr id="17" name="Espace réservé du texte 16">
            <a:extLst>
              <a:ext uri="{FF2B5EF4-FFF2-40B4-BE49-F238E27FC236}">
                <a16:creationId xmlns:a16="http://schemas.microsoft.com/office/drawing/2014/main" id="{FF9E63E5-568A-4FA2-9851-E5BFA12B85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90600" y="609600"/>
            <a:ext cx="4648200" cy="5638800"/>
          </a:xfrm>
          <a:solidFill>
            <a:schemeClr val="bg1"/>
          </a:solidFill>
          <a:effectLst>
            <a:outerShdw blurRad="3556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I</a:t>
            </a:r>
          </a:p>
        </p:txBody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257300" y="1447800"/>
            <a:ext cx="4114800" cy="3962400"/>
          </a:xfrm>
        </p:spPr>
        <p:txBody>
          <a:bodyPr rtlCol="0" anchor="ctr">
            <a:normAutofit/>
          </a:bodyPr>
          <a:lstStyle>
            <a:lvl1pPr algn="ctr">
              <a:defRPr sz="5000" spc="200" baseline="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6057900" y="4495801"/>
            <a:ext cx="4876800" cy="609600"/>
          </a:xfrm>
        </p:spPr>
        <p:txBody>
          <a:bodyPr lIns="91440" rIns="91440" rtlCol="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pPr rtl="0"/>
            <a:r>
              <a:rPr lang="fr-FR" noProof="0"/>
              <a:t>Modifiez le style des sous-titres du masque</a:t>
            </a:r>
          </a:p>
        </p:txBody>
      </p:sp>
      <p:sp>
        <p:nvSpPr>
          <p:cNvPr id="7" name="Espace réservé du texte 16">
            <a:extLst>
              <a:ext uri="{FF2B5EF4-FFF2-40B4-BE49-F238E27FC236}">
                <a16:creationId xmlns:a16="http://schemas.microsoft.com/office/drawing/2014/main" id="{D6D785D2-DAEB-48F3-AB8A-2954F03ACD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05100" y="409575"/>
            <a:ext cx="1219200" cy="400050"/>
          </a:xfrm>
          <a:solidFill>
            <a:schemeClr val="accent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I</a:t>
            </a:r>
          </a:p>
        </p:txBody>
      </p:sp>
      <p:sp>
        <p:nvSpPr>
          <p:cNvPr id="8" name="Espace réservé du texte 16">
            <a:extLst>
              <a:ext uri="{FF2B5EF4-FFF2-40B4-BE49-F238E27FC236}">
                <a16:creationId xmlns:a16="http://schemas.microsoft.com/office/drawing/2014/main" id="{BB42ECCE-195D-45F5-94EB-137CEFCFE9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705100" y="6076950"/>
            <a:ext cx="1219200" cy="400050"/>
          </a:xfrm>
          <a:solidFill>
            <a:schemeClr val="accent2"/>
          </a:solidFill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rtlCol="0"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I</a:t>
            </a:r>
          </a:p>
        </p:txBody>
      </p:sp>
    </p:spTree>
    <p:extLst>
      <p:ext uri="{BB962C8B-B14F-4D97-AF65-F5344CB8AC3E}">
        <p14:creationId xmlns:p14="http://schemas.microsoft.com/office/powerpoint/2010/main" val="26013183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 10">
            <a:extLst>
              <a:ext uri="{FF2B5EF4-FFF2-40B4-BE49-F238E27FC236}">
                <a16:creationId xmlns:a16="http://schemas.microsoft.com/office/drawing/2014/main" id="{0B42CCEE-B750-4EF9-BAE5-217844AE7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015F2E0-A9EE-4095-8DFC-C3BBA80FA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90600"/>
            <a:ext cx="10805160" cy="1447800"/>
          </a:xfrm>
        </p:spPr>
        <p:txBody>
          <a:bodyPr rtlCol="0" anchor="t">
            <a:normAutofit/>
          </a:bodyPr>
          <a:lstStyle>
            <a:lvl1pPr>
              <a:lnSpc>
                <a:spcPct val="100000"/>
              </a:lnSpc>
              <a:defRPr sz="4000" b="0">
                <a:latin typeface="+mj-lt"/>
              </a:defRPr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35FB90DC-1879-4B22-883B-7444D1A858EC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48640" y="2667000"/>
            <a:ext cx="10288693" cy="3660648"/>
          </a:xfrm>
        </p:spPr>
        <p:txBody>
          <a:bodyPr lIns="91440" rIns="91440" rtlCol="0"/>
          <a:lstStyle/>
          <a:p>
            <a:pPr lvl="0" rtl="0"/>
            <a:r>
              <a:rPr lang="fr-FR" noProof="0"/>
              <a:t>Modifiez les styles du texte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10" name="Espace réservé d’image 9">
            <a:extLst>
              <a:ext uri="{FF2B5EF4-FFF2-40B4-BE49-F238E27FC236}">
                <a16:creationId xmlns:a16="http://schemas.microsoft.com/office/drawing/2014/main" id="{B1F422E5-0916-42D9-AC79-50E4FC133F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8329286" cy="457200"/>
          </a:xfrm>
          <a:custGeom>
            <a:avLst/>
            <a:gdLst>
              <a:gd name="connsiteX0" fmla="*/ 0 w 8329286"/>
              <a:gd name="connsiteY0" fmla="*/ 0 h 457200"/>
              <a:gd name="connsiteX1" fmla="*/ 8329286 w 8329286"/>
              <a:gd name="connsiteY1" fmla="*/ 0 h 457200"/>
              <a:gd name="connsiteX2" fmla="*/ 7982281 w 8329286"/>
              <a:gd name="connsiteY2" fmla="*/ 457200 h 457200"/>
              <a:gd name="connsiteX3" fmla="*/ 0 w 8329286"/>
              <a:gd name="connsiteY3" fmla="*/ 45720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29286" h="457200">
                <a:moveTo>
                  <a:pt x="0" y="0"/>
                </a:moveTo>
                <a:lnTo>
                  <a:pt x="8329286" y="0"/>
                </a:lnTo>
                <a:lnTo>
                  <a:pt x="7982281" y="457200"/>
                </a:lnTo>
                <a:lnTo>
                  <a:pt x="0" y="457200"/>
                </a:lnTo>
                <a:close/>
              </a:path>
            </a:pathLst>
          </a:custGeom>
          <a:solidFill>
            <a:schemeClr val="bg1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>
            <a:lvl1pPr marL="0" indent="0" algn="ctr">
              <a:buNone/>
              <a:defRPr sz="16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rtl="0"/>
            <a:r>
              <a:rPr lang="fr-FR" noProof="0"/>
              <a:t>Insérer image</a:t>
            </a:r>
          </a:p>
        </p:txBody>
      </p:sp>
      <p:sp>
        <p:nvSpPr>
          <p:cNvPr id="14" name="Espace réservé du numéro de diapositive 5">
            <a:extLst>
              <a:ext uri="{FF2B5EF4-FFF2-40B4-BE49-F238E27FC236}">
                <a16:creationId xmlns:a16="http://schemas.microsoft.com/office/drawing/2014/main" id="{0621E917-505B-493E-99EE-2E57CB3327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pPr rtl="0"/>
            <a:fld id="{4FAB73BC-B049-4115-A692-8D63A059BFB8}" type="slidenum">
              <a:rPr lang="fr-FR" noProof="0" smtClean="0"/>
              <a:pPr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7924664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orient="horz" pos="72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se en évidence Titre-sous-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 10">
            <a:extLst>
              <a:ext uri="{FF2B5EF4-FFF2-40B4-BE49-F238E27FC236}">
                <a16:creationId xmlns:a16="http://schemas.microsoft.com/office/drawing/2014/main" id="{0B42CCEE-B750-4EF9-BAE5-217844AE7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015F2E0-A9EE-4095-8DFC-C3BBA80FA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90600"/>
            <a:ext cx="10805160" cy="707886"/>
          </a:xfrm>
        </p:spPr>
        <p:txBody>
          <a:bodyPr rtlCol="0" anchor="t">
            <a:normAutofit/>
          </a:bodyPr>
          <a:lstStyle>
            <a:lvl1pPr>
              <a:lnSpc>
                <a:spcPct val="100000"/>
              </a:lnSpc>
              <a:defRPr sz="4000" b="0">
                <a:latin typeface="+mj-lt"/>
              </a:defRPr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35FB90DC-1879-4B22-883B-7444D1A858EC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48640" y="2667000"/>
            <a:ext cx="10288693" cy="3660648"/>
          </a:xfrm>
        </p:spPr>
        <p:txBody>
          <a:bodyPr lIns="91440" rIns="91440" rtlCol="0"/>
          <a:lstStyle/>
          <a:p>
            <a:pPr lvl="0" rtl="0"/>
            <a:r>
              <a:rPr lang="fr-FR" noProof="0"/>
              <a:t>Modifiez les styles du texte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10" name="Espace réservé d’image 9">
            <a:extLst>
              <a:ext uri="{FF2B5EF4-FFF2-40B4-BE49-F238E27FC236}">
                <a16:creationId xmlns:a16="http://schemas.microsoft.com/office/drawing/2014/main" id="{B1F422E5-0916-42D9-AC79-50E4FC133F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8329286" cy="457200"/>
          </a:xfrm>
          <a:custGeom>
            <a:avLst/>
            <a:gdLst>
              <a:gd name="connsiteX0" fmla="*/ 0 w 8329286"/>
              <a:gd name="connsiteY0" fmla="*/ 0 h 457200"/>
              <a:gd name="connsiteX1" fmla="*/ 8329286 w 8329286"/>
              <a:gd name="connsiteY1" fmla="*/ 0 h 457200"/>
              <a:gd name="connsiteX2" fmla="*/ 7982281 w 8329286"/>
              <a:gd name="connsiteY2" fmla="*/ 457200 h 457200"/>
              <a:gd name="connsiteX3" fmla="*/ 0 w 8329286"/>
              <a:gd name="connsiteY3" fmla="*/ 45720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29286" h="457200">
                <a:moveTo>
                  <a:pt x="0" y="0"/>
                </a:moveTo>
                <a:lnTo>
                  <a:pt x="8329286" y="0"/>
                </a:lnTo>
                <a:lnTo>
                  <a:pt x="7982281" y="457200"/>
                </a:lnTo>
                <a:lnTo>
                  <a:pt x="0" y="457200"/>
                </a:lnTo>
                <a:close/>
              </a:path>
            </a:pathLst>
          </a:custGeom>
          <a:solidFill>
            <a:schemeClr val="bg1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>
            <a:lvl1pPr marL="0" indent="0" algn="ctr">
              <a:buNone/>
              <a:defRPr sz="16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rtl="0"/>
            <a:r>
              <a:rPr lang="fr-FR" noProof="0"/>
              <a:t>Insérer image</a:t>
            </a:r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4D8DAD49-E192-4934-8CF1-25E9CA66F76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-1" y="1676400"/>
            <a:ext cx="10837333" cy="424732"/>
          </a:xfrm>
          <a:solidFill>
            <a:schemeClr val="accent1"/>
          </a:solidFill>
        </p:spPr>
        <p:txBody>
          <a:bodyPr wrap="square" lIns="640080" rIns="91440" rtlCol="0">
            <a:sp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fr-FR" noProof="0"/>
              <a:t>Ajouter texte supplémentaire </a:t>
            </a:r>
          </a:p>
        </p:txBody>
      </p:sp>
      <p:sp>
        <p:nvSpPr>
          <p:cNvPr id="13" name="Espace réservé du numéro de diapositive 5">
            <a:extLst>
              <a:ext uri="{FF2B5EF4-FFF2-40B4-BE49-F238E27FC236}">
                <a16:creationId xmlns:a16="http://schemas.microsoft.com/office/drawing/2014/main" id="{08E95652-9528-4150-8049-C40C3BB1BB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pPr rtl="0"/>
            <a:fld id="{4FAB73BC-B049-4115-A692-8D63A059BFB8}" type="slidenum">
              <a:rPr lang="fr-FR" noProof="0" smtClean="0"/>
              <a:pPr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3059476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548640" y="548640"/>
            <a:ext cx="11106150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548640" y="2103120"/>
            <a:ext cx="11106150" cy="422148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34249386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5" r:id="rId1"/>
    <p:sldLayoutId id="2147483959" r:id="rId2"/>
    <p:sldLayoutId id="2147483961" r:id="rId3"/>
    <p:sldLayoutId id="2147483962" r:id="rId4"/>
    <p:sldLayoutId id="2147483964" r:id="rId5"/>
    <p:sldLayoutId id="2147483958" r:id="rId6"/>
    <p:sldLayoutId id="2147483963" r:id="rId7"/>
    <p:sldLayoutId id="2147483957" r:id="rId8"/>
    <p:sldLayoutId id="2147483965" r:id="rId9"/>
    <p:sldLayoutId id="2147483966" r:id="rId10"/>
    <p:sldLayoutId id="2147483996" r:id="rId11"/>
    <p:sldLayoutId id="2147483997" r:id="rId12"/>
    <p:sldLayoutId id="2147483998" r:id="rId13"/>
    <p:sldLayoutId id="2147483999" r:id="rId14"/>
    <p:sldLayoutId id="2147484000" r:id="rId15"/>
    <p:sldLayoutId id="2147484001" r:id="rId16"/>
    <p:sldLayoutId id="2147484007" r:id="rId17"/>
    <p:sldLayoutId id="2147483967" r:id="rId18"/>
    <p:sldLayoutId id="2147483968" r:id="rId19"/>
    <p:sldLayoutId id="2147483987" r:id="rId20"/>
    <p:sldLayoutId id="2147483969" r:id="rId21"/>
    <p:sldLayoutId id="2147483970" r:id="rId22"/>
    <p:sldLayoutId id="2147483971" r:id="rId23"/>
    <p:sldLayoutId id="2147483972" r:id="rId24"/>
    <p:sldLayoutId id="2147483973" r:id="rId25"/>
    <p:sldLayoutId id="2147483978" r:id="rId26"/>
    <p:sldLayoutId id="2147483974" r:id="rId27"/>
    <p:sldLayoutId id="2147483975" r:id="rId28"/>
    <p:sldLayoutId id="2147483976" r:id="rId29"/>
    <p:sldLayoutId id="2147483977" r:id="rId30"/>
    <p:sldLayoutId id="2147483988" r:id="rId31"/>
    <p:sldLayoutId id="2147483989" r:id="rId32"/>
    <p:sldLayoutId id="2147483990" r:id="rId33"/>
    <p:sldLayoutId id="2147483991" r:id="rId34"/>
    <p:sldLayoutId id="2147483992" r:id="rId35"/>
    <p:sldLayoutId id="2147483993" r:id="rId36"/>
    <p:sldLayoutId id="2147483995" r:id="rId37"/>
    <p:sldLayoutId id="2147484002" r:id="rId38"/>
    <p:sldLayoutId id="2147484003" r:id="rId39"/>
    <p:sldLayoutId id="2147484004" r:id="rId40"/>
    <p:sldLayoutId id="2147483994" r:id="rId41"/>
    <p:sldLayoutId id="2147484005" r:id="rId42"/>
    <p:sldLayoutId id="2147484006" r:id="rId43"/>
    <p:sldLayoutId id="2147483979" r:id="rId44"/>
    <p:sldLayoutId id="2147483980" r:id="rId45"/>
    <p:sldLayoutId id="2147483981" r:id="rId46"/>
    <p:sldLayoutId id="2147483982" r:id="rId47"/>
    <p:sldLayoutId id="2147483983" r:id="rId48"/>
    <p:sldLayoutId id="2147483984" r:id="rId49"/>
    <p:sldLayoutId id="2147483985" r:id="rId50"/>
    <p:sldLayoutId id="2147483986" r:id="rId51"/>
    <p:sldLayoutId id="2147484008" r:id="rId52"/>
    <p:sldLayoutId id="2147484009" r:id="rId53"/>
    <p:sldLayoutId id="2147484010" r:id="rId54"/>
    <p:sldLayoutId id="2147484011" r:id="rId55"/>
    <p:sldLayoutId id="2147484012" r:id="rId5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2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336" userDrawn="1">
          <p15:clr>
            <a:srgbClr val="F26B43"/>
          </p15:clr>
        </p15:guide>
        <p15:guide id="4" orient="horz" pos="336" userDrawn="1">
          <p15:clr>
            <a:srgbClr val="F26B43"/>
          </p15:clr>
        </p15:guide>
        <p15:guide id="5" pos="7344" userDrawn="1">
          <p15:clr>
            <a:srgbClr val="F26B43"/>
          </p15:clr>
        </p15:guide>
        <p15:guide id="6" orient="horz" pos="398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1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1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1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21.png"/><Relationship Id="rId4" Type="http://schemas.openxmlformats.org/officeDocument/2006/relationships/image" Target="../media/image5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7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22.emf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21.png"/><Relationship Id="rId4" Type="http://schemas.openxmlformats.org/officeDocument/2006/relationships/image" Target="../media/image26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’image 4">
            <a:extLst>
              <a:ext uri="{FF2B5EF4-FFF2-40B4-BE49-F238E27FC236}">
                <a16:creationId xmlns:a16="http://schemas.microsoft.com/office/drawing/2014/main" id="{09890287-4DB6-4C87-AEAF-17E9594F40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/>
          <a:srcRect t="7813" b="7813"/>
          <a:stretch>
            <a:fillRect/>
          </a:stretch>
        </p:blipFill>
        <p:spPr/>
      </p:pic>
      <p:sp>
        <p:nvSpPr>
          <p:cNvPr id="285" name="Espace réservé du texte 284">
            <a:extLst>
              <a:ext uri="{FF2B5EF4-FFF2-40B4-BE49-F238E27FC236}">
                <a16:creationId xmlns:a16="http://schemas.microsoft.com/office/drawing/2014/main" id="{C0BF9B80-F084-4423-8C1C-E79BE82987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286" name="Espace réservé du texte 285">
            <a:extLst>
              <a:ext uri="{FF2B5EF4-FFF2-40B4-BE49-F238E27FC236}">
                <a16:creationId xmlns:a16="http://schemas.microsoft.com/office/drawing/2014/main" id="{9626180B-FF05-48CF-BFB3-C95C9B5DAB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6" name="Titre 5">
            <a:extLst>
              <a:ext uri="{FF2B5EF4-FFF2-40B4-BE49-F238E27FC236}">
                <a16:creationId xmlns:a16="http://schemas.microsoft.com/office/drawing/2014/main" id="{3933031D-018B-489E-B613-2113C1CD23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99656" y="3857918"/>
            <a:ext cx="6676607" cy="1466501"/>
          </a:xfrm>
        </p:spPr>
        <p:txBody>
          <a:bodyPr rtlCol="0">
            <a:normAutofit/>
          </a:bodyPr>
          <a:lstStyle/>
          <a:p>
            <a:pPr rtl="0"/>
            <a:r>
              <a:rPr lang="fr-FR" sz="3600"/>
              <a:t>CréeR et utiliseR une base de données immobilière avec SQL</a:t>
            </a:r>
            <a:endParaRPr lang="fr-FR" sz="4000" dirty="0"/>
          </a:p>
        </p:txBody>
      </p:sp>
      <p:sp>
        <p:nvSpPr>
          <p:cNvPr id="7" name="Sous-titre 6">
            <a:extLst>
              <a:ext uri="{FF2B5EF4-FFF2-40B4-BE49-F238E27FC236}">
                <a16:creationId xmlns:a16="http://schemas.microsoft.com/office/drawing/2014/main" id="{606F8B2E-A7F5-4413-BEED-BFF7C3D9FF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1261" y="5475638"/>
            <a:ext cx="2087678" cy="530377"/>
          </a:xfrm>
        </p:spPr>
        <p:txBody>
          <a:bodyPr rtlCol="0"/>
          <a:lstStyle/>
          <a:p>
            <a:pPr rtl="0"/>
            <a:r>
              <a:rPr lang="fr-FR" dirty="0"/>
              <a:t>Décembre 2021</a:t>
            </a:r>
          </a:p>
          <a:p>
            <a:pPr rtl="0"/>
            <a:endParaRPr lang="fr-FR" dirty="0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6ABB9A6A-D4DF-463E-93E6-AC9592BA2D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8957" y="1652985"/>
            <a:ext cx="5336858" cy="1776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2289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69A02CAE-7254-44D4-8F06-E31FBD9A07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4FAB73BC-B049-4115-A692-8D63A059BFB8}" type="slidenum">
              <a:rPr lang="fr-FR" noProof="0" smtClean="0"/>
              <a:pPr rtl="0"/>
              <a:t>10</a:t>
            </a:fld>
            <a:endParaRPr lang="fr-FR" noProof="0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5003C182-0E6F-4F4C-AA25-5694291F94CF}"/>
              </a:ext>
            </a:extLst>
          </p:cNvPr>
          <p:cNvSpPr txBox="1">
            <a:spLocks/>
          </p:cNvSpPr>
          <p:nvPr/>
        </p:nvSpPr>
        <p:spPr>
          <a:xfrm>
            <a:off x="693420" y="548680"/>
            <a:ext cx="10805160" cy="70788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b="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43467B"/>
              </a:buClr>
              <a:buSzPct val="100000"/>
              <a:buFont typeface="Arial" panose="020B0604020202020204" pitchFamily="34" charset="0"/>
              <a:buNone/>
              <a:defRPr/>
            </a:pPr>
            <a:r>
              <a:rPr lang="fr-FR" sz="2800" b="1" cap="none" spc="0" dirty="0">
                <a:solidFill>
                  <a:srgbClr val="1D9BA1"/>
                </a:solidFill>
                <a:latin typeface="Tw Cen MT"/>
                <a:ea typeface="+mn-ea"/>
                <a:cs typeface="+mn-cs"/>
              </a:rPr>
              <a:t>Démarche de création de la base de données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F51D9D0F-549F-4DE4-BCE6-6BF1FF379E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66617" y="471599"/>
            <a:ext cx="664522" cy="670618"/>
          </a:xfrm>
          <a:prstGeom prst="rect">
            <a:avLst/>
          </a:prstGeom>
        </p:spPr>
      </p:pic>
      <p:sp>
        <p:nvSpPr>
          <p:cNvPr id="6" name="Titre 3">
            <a:extLst>
              <a:ext uri="{FF2B5EF4-FFF2-40B4-BE49-F238E27FC236}">
                <a16:creationId xmlns:a16="http://schemas.microsoft.com/office/drawing/2014/main" id="{1A2CB17B-89D2-4EB2-B4F3-115966A72C92}"/>
              </a:ext>
            </a:extLst>
          </p:cNvPr>
          <p:cNvSpPr txBox="1">
            <a:spLocks/>
          </p:cNvSpPr>
          <p:nvPr/>
        </p:nvSpPr>
        <p:spPr>
          <a:xfrm>
            <a:off x="685141" y="1678081"/>
            <a:ext cx="6995035" cy="70788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b="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800" dirty="0">
                <a:solidFill>
                  <a:srgbClr val="E58C09"/>
                </a:solidFill>
              </a:rPr>
              <a:t>4. Ebauche de creation des tables et de leurs relations 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1816899F-D324-4244-AAF3-E6282BF69D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650" t="34791" r="24013" b="13250"/>
          <a:stretch/>
        </p:blipFill>
        <p:spPr>
          <a:xfrm>
            <a:off x="1631504" y="2216616"/>
            <a:ext cx="8300168" cy="4464496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96DA6757-C07E-4FF6-9260-D559D21D5C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2184" y="1834563"/>
            <a:ext cx="359695" cy="225572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FB1AED24-F74B-40CA-8E78-6D4D28ADD000}"/>
              </a:ext>
            </a:extLst>
          </p:cNvPr>
          <p:cNvSpPr txBox="1"/>
          <p:nvPr/>
        </p:nvSpPr>
        <p:spPr>
          <a:xfrm>
            <a:off x="8256240" y="1778072"/>
            <a:ext cx="24482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latin typeface="Calibri" panose="020F0502020204030204" pitchFamily="34" charset="0"/>
                <a:cs typeface="Calibri" panose="020F0502020204030204" pitchFamily="34" charset="0"/>
              </a:rPr>
              <a:t>Respect de la 3NF</a:t>
            </a:r>
          </a:p>
        </p:txBody>
      </p:sp>
    </p:spTree>
    <p:extLst>
      <p:ext uri="{BB962C8B-B14F-4D97-AF65-F5344CB8AC3E}">
        <p14:creationId xmlns:p14="http://schemas.microsoft.com/office/powerpoint/2010/main" val="11881862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69A02CAE-7254-44D4-8F06-E31FBD9A07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4FAB73BC-B049-4115-A692-8D63A059BFB8}" type="slidenum">
              <a:rPr lang="fr-FR" noProof="0" smtClean="0"/>
              <a:pPr rtl="0"/>
              <a:t>11</a:t>
            </a:fld>
            <a:endParaRPr lang="fr-FR" noProof="0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5003C182-0E6F-4F4C-AA25-5694291F94CF}"/>
              </a:ext>
            </a:extLst>
          </p:cNvPr>
          <p:cNvSpPr txBox="1">
            <a:spLocks/>
          </p:cNvSpPr>
          <p:nvPr/>
        </p:nvSpPr>
        <p:spPr>
          <a:xfrm>
            <a:off x="693420" y="548680"/>
            <a:ext cx="10805160" cy="70788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b="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43467B"/>
              </a:buClr>
              <a:buSzPct val="100000"/>
              <a:buFont typeface="Arial" panose="020B0604020202020204" pitchFamily="34" charset="0"/>
              <a:buNone/>
              <a:defRPr/>
            </a:pPr>
            <a:r>
              <a:rPr lang="fr-FR" sz="2800" b="1" cap="none" spc="0" dirty="0">
                <a:solidFill>
                  <a:srgbClr val="1D9BA1"/>
                </a:solidFill>
                <a:latin typeface="Tw Cen MT"/>
                <a:ea typeface="+mn-ea"/>
                <a:cs typeface="+mn-cs"/>
              </a:rPr>
              <a:t>Démarche de création de la base de données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F51D9D0F-549F-4DE4-BCE6-6BF1FF379E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66617" y="471599"/>
            <a:ext cx="664522" cy="670618"/>
          </a:xfrm>
          <a:prstGeom prst="rect">
            <a:avLst/>
          </a:prstGeom>
        </p:spPr>
      </p:pic>
      <p:sp>
        <p:nvSpPr>
          <p:cNvPr id="6" name="Titre 3">
            <a:extLst>
              <a:ext uri="{FF2B5EF4-FFF2-40B4-BE49-F238E27FC236}">
                <a16:creationId xmlns:a16="http://schemas.microsoft.com/office/drawing/2014/main" id="{1A2CB17B-89D2-4EB2-B4F3-115966A72C92}"/>
              </a:ext>
            </a:extLst>
          </p:cNvPr>
          <p:cNvSpPr txBox="1">
            <a:spLocks/>
          </p:cNvSpPr>
          <p:nvPr/>
        </p:nvSpPr>
        <p:spPr>
          <a:xfrm>
            <a:off x="909255" y="1173616"/>
            <a:ext cx="6995035" cy="70788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b="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800" dirty="0">
                <a:solidFill>
                  <a:srgbClr val="E58C09"/>
                </a:solidFill>
              </a:rPr>
              <a:t>5. Creation des tables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13060464-2732-4E07-842D-639B544E09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46" t="3679" r="9620" b="3259"/>
          <a:stretch/>
        </p:blipFill>
        <p:spPr>
          <a:xfrm>
            <a:off x="2783633" y="1897569"/>
            <a:ext cx="3096344" cy="4876743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F2C29C49-33CF-4A26-9FD2-0F29AF66A92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725" t="3951" r="14675" b="3503"/>
          <a:stretch/>
        </p:blipFill>
        <p:spPr>
          <a:xfrm>
            <a:off x="6312024" y="1881502"/>
            <a:ext cx="2672386" cy="4857124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E4CDE5DD-E675-493C-9AA3-D2D39C0007B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763" t="2473" r="5875" b="2943"/>
          <a:stretch/>
        </p:blipFill>
        <p:spPr>
          <a:xfrm>
            <a:off x="9519720" y="1835081"/>
            <a:ext cx="1998751" cy="4857125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3F7832AB-053D-4DA0-8341-21A9906B72E2}"/>
              </a:ext>
            </a:extLst>
          </p:cNvPr>
          <p:cNvSpPr txBox="1"/>
          <p:nvPr/>
        </p:nvSpPr>
        <p:spPr>
          <a:xfrm>
            <a:off x="3911916" y="1559015"/>
            <a:ext cx="1296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u="sng" dirty="0">
                <a:latin typeface="Calibri" panose="020F0502020204030204" pitchFamily="34" charset="0"/>
                <a:cs typeface="Calibri" panose="020F0502020204030204" pitchFamily="34" charset="0"/>
              </a:rPr>
              <a:t>Table bien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24AA57B6-3688-4E69-9E72-3B5DEAC2821C}"/>
              </a:ext>
            </a:extLst>
          </p:cNvPr>
          <p:cNvSpPr txBox="1"/>
          <p:nvPr/>
        </p:nvSpPr>
        <p:spPr>
          <a:xfrm>
            <a:off x="7040192" y="1550982"/>
            <a:ext cx="15040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u="sng" dirty="0">
                <a:latin typeface="Calibri" panose="020F0502020204030204" pitchFamily="34" charset="0"/>
                <a:cs typeface="Calibri" panose="020F0502020204030204" pitchFamily="34" charset="0"/>
              </a:rPr>
              <a:t>Table adresse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47CD619D-64D1-40BD-B528-94CB7BD75112}"/>
              </a:ext>
            </a:extLst>
          </p:cNvPr>
          <p:cNvSpPr txBox="1"/>
          <p:nvPr/>
        </p:nvSpPr>
        <p:spPr>
          <a:xfrm>
            <a:off x="9986601" y="1496527"/>
            <a:ext cx="1296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u="sng" dirty="0">
                <a:latin typeface="Calibri" panose="020F0502020204030204" pitchFamily="34" charset="0"/>
                <a:cs typeface="Calibri" panose="020F0502020204030204" pitchFamily="34" charset="0"/>
              </a:rPr>
              <a:t>Table vente</a:t>
            </a:r>
          </a:p>
        </p:txBody>
      </p:sp>
    </p:spTree>
    <p:extLst>
      <p:ext uri="{BB962C8B-B14F-4D97-AF65-F5344CB8AC3E}">
        <p14:creationId xmlns:p14="http://schemas.microsoft.com/office/powerpoint/2010/main" val="27511244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69A02CAE-7254-44D4-8F06-E31FBD9A07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4FAB73BC-B049-4115-A692-8D63A059BFB8}" type="slidenum">
              <a:rPr lang="fr-FR" noProof="0" smtClean="0"/>
              <a:pPr rtl="0"/>
              <a:t>12</a:t>
            </a:fld>
            <a:endParaRPr lang="fr-FR" noProof="0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5003C182-0E6F-4F4C-AA25-5694291F94CF}"/>
              </a:ext>
            </a:extLst>
          </p:cNvPr>
          <p:cNvSpPr txBox="1">
            <a:spLocks/>
          </p:cNvSpPr>
          <p:nvPr/>
        </p:nvSpPr>
        <p:spPr>
          <a:xfrm>
            <a:off x="693420" y="548680"/>
            <a:ext cx="10805160" cy="70788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b="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43467B"/>
              </a:buClr>
              <a:buSzPct val="100000"/>
              <a:buFont typeface="Arial" panose="020B0604020202020204" pitchFamily="34" charset="0"/>
              <a:buNone/>
              <a:defRPr/>
            </a:pPr>
            <a:r>
              <a:rPr lang="fr-FR" sz="2800" b="1" cap="none" spc="0" dirty="0">
                <a:solidFill>
                  <a:srgbClr val="1D9BA1"/>
                </a:solidFill>
                <a:latin typeface="Tw Cen MT"/>
                <a:ea typeface="+mn-ea"/>
                <a:cs typeface="+mn-cs"/>
              </a:rPr>
              <a:t>Démarche de création de la base de données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F51D9D0F-549F-4DE4-BCE6-6BF1FF379E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66617" y="471599"/>
            <a:ext cx="664522" cy="670618"/>
          </a:xfrm>
          <a:prstGeom prst="rect">
            <a:avLst/>
          </a:prstGeom>
        </p:spPr>
      </p:pic>
      <p:sp>
        <p:nvSpPr>
          <p:cNvPr id="6" name="Titre 3">
            <a:extLst>
              <a:ext uri="{FF2B5EF4-FFF2-40B4-BE49-F238E27FC236}">
                <a16:creationId xmlns:a16="http://schemas.microsoft.com/office/drawing/2014/main" id="{1A2CB17B-89D2-4EB2-B4F3-115966A72C92}"/>
              </a:ext>
            </a:extLst>
          </p:cNvPr>
          <p:cNvSpPr txBox="1">
            <a:spLocks/>
          </p:cNvSpPr>
          <p:nvPr/>
        </p:nvSpPr>
        <p:spPr>
          <a:xfrm>
            <a:off x="779928" y="1271187"/>
            <a:ext cx="10805160" cy="70788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b="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800" dirty="0">
                <a:solidFill>
                  <a:srgbClr val="E58C09"/>
                </a:solidFill>
              </a:rPr>
              <a:t>6. Elaboration du schema relationnel normalise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4C272FCF-82A1-4908-B313-1BF18F2FE6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329" t="24258" r="10617" b="3434"/>
          <a:stretch/>
        </p:blipFill>
        <p:spPr>
          <a:xfrm>
            <a:off x="2825928" y="1913436"/>
            <a:ext cx="6336704" cy="4129683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22A8A7AC-172A-42EC-9C66-C4959E621C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8274" b="96346"/>
          <a:stretch/>
        </p:blipFill>
        <p:spPr>
          <a:xfrm>
            <a:off x="1343472" y="1885410"/>
            <a:ext cx="1715254" cy="187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6426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69A02CAE-7254-44D4-8F06-E31FBD9A07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4FAB73BC-B049-4115-A692-8D63A059BFB8}" type="slidenum">
              <a:rPr lang="fr-FR" noProof="0" smtClean="0"/>
              <a:pPr rtl="0"/>
              <a:t>13</a:t>
            </a:fld>
            <a:endParaRPr lang="fr-FR" noProof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F51D9D0F-549F-4DE4-BCE6-6BF1FF379E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66617" y="471599"/>
            <a:ext cx="664522" cy="670618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42BE42D5-F1D1-43B8-A40D-17F229CB59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7448" y="806908"/>
            <a:ext cx="5239937" cy="6021288"/>
          </a:xfrm>
          <a:prstGeom prst="rect">
            <a:avLst/>
          </a:prstGeom>
        </p:spPr>
      </p:pic>
      <p:sp>
        <p:nvSpPr>
          <p:cNvPr id="6" name="Titre 3">
            <a:extLst>
              <a:ext uri="{FF2B5EF4-FFF2-40B4-BE49-F238E27FC236}">
                <a16:creationId xmlns:a16="http://schemas.microsoft.com/office/drawing/2014/main" id="{1A2CB17B-89D2-4EB2-B4F3-115966A72C92}"/>
              </a:ext>
            </a:extLst>
          </p:cNvPr>
          <p:cNvSpPr txBox="1">
            <a:spLocks/>
          </p:cNvSpPr>
          <p:nvPr/>
        </p:nvSpPr>
        <p:spPr>
          <a:xfrm>
            <a:off x="6787480" y="2204864"/>
            <a:ext cx="3268960" cy="70788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2500" lnSpcReduction="2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b="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800" dirty="0">
                <a:solidFill>
                  <a:srgbClr val="E58C09"/>
                </a:solidFill>
              </a:rPr>
              <a:t>7. Generation du script sql de la base de donnees</a:t>
            </a:r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5003C182-0E6F-4F4C-AA25-5694291F94CF}"/>
              </a:ext>
            </a:extLst>
          </p:cNvPr>
          <p:cNvSpPr txBox="1">
            <a:spLocks/>
          </p:cNvSpPr>
          <p:nvPr/>
        </p:nvSpPr>
        <p:spPr>
          <a:xfrm>
            <a:off x="693420" y="548680"/>
            <a:ext cx="10805160" cy="70788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b="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43467B"/>
              </a:buClr>
              <a:buSzPct val="100000"/>
              <a:buFont typeface="Arial" panose="020B0604020202020204" pitchFamily="34" charset="0"/>
              <a:buNone/>
              <a:defRPr/>
            </a:pPr>
            <a:r>
              <a:rPr lang="fr-FR" sz="2800" b="1" cap="none" spc="0" dirty="0">
                <a:solidFill>
                  <a:srgbClr val="1D9BA1"/>
                </a:solidFill>
                <a:latin typeface="Tw Cen MT"/>
                <a:ea typeface="+mn-ea"/>
                <a:cs typeface="+mn-cs"/>
              </a:rPr>
              <a:t>Démarche de création de la base de données</a:t>
            </a:r>
          </a:p>
        </p:txBody>
      </p:sp>
    </p:spTree>
    <p:extLst>
      <p:ext uri="{BB962C8B-B14F-4D97-AF65-F5344CB8AC3E}">
        <p14:creationId xmlns:p14="http://schemas.microsoft.com/office/powerpoint/2010/main" val="42874120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69A02CAE-7254-44D4-8F06-E31FBD9A07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4FAB73BC-B049-4115-A692-8D63A059BFB8}" type="slidenum">
              <a:rPr lang="fr-FR" noProof="0" smtClean="0"/>
              <a:pPr rtl="0"/>
              <a:t>14</a:t>
            </a:fld>
            <a:endParaRPr lang="fr-FR" noProof="0"/>
          </a:p>
        </p:txBody>
      </p:sp>
      <p:sp>
        <p:nvSpPr>
          <p:cNvPr id="6" name="Titre 3">
            <a:extLst>
              <a:ext uri="{FF2B5EF4-FFF2-40B4-BE49-F238E27FC236}">
                <a16:creationId xmlns:a16="http://schemas.microsoft.com/office/drawing/2014/main" id="{1A2CB17B-89D2-4EB2-B4F3-115966A72C92}"/>
              </a:ext>
            </a:extLst>
          </p:cNvPr>
          <p:cNvSpPr txBox="1">
            <a:spLocks/>
          </p:cNvSpPr>
          <p:nvPr/>
        </p:nvSpPr>
        <p:spPr>
          <a:xfrm>
            <a:off x="295088" y="2348880"/>
            <a:ext cx="2808312" cy="70788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2500" lnSpcReduction="2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b="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800" dirty="0">
                <a:solidFill>
                  <a:srgbClr val="E58C09"/>
                </a:solidFill>
              </a:rPr>
              <a:t>1. Creation de la base de donnees</a:t>
            </a:r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5003C182-0E6F-4F4C-AA25-5694291F94CF}"/>
              </a:ext>
            </a:extLst>
          </p:cNvPr>
          <p:cNvSpPr txBox="1">
            <a:spLocks/>
          </p:cNvSpPr>
          <p:nvPr/>
        </p:nvSpPr>
        <p:spPr>
          <a:xfrm>
            <a:off x="693420" y="548680"/>
            <a:ext cx="10805160" cy="70788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b="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43467B"/>
              </a:buClr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kumimoji="0" lang="fr-FR" sz="2800" b="1" i="0" u="none" strike="noStrike" kern="1200" cap="none" spc="0" normalizeH="0" baseline="0" noProof="0" dirty="0">
                <a:ln>
                  <a:noFill/>
                </a:ln>
                <a:solidFill>
                  <a:srgbClr val="87175F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Présentation de la base de données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2A0087C6-4676-4516-938E-F25DAB15C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98580" y="476672"/>
            <a:ext cx="575352" cy="581193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6F199A6F-6E5D-4FFA-86AE-77641452DA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4401"/>
          <a:stretch/>
        </p:blipFill>
        <p:spPr>
          <a:xfrm>
            <a:off x="3292804" y="1098502"/>
            <a:ext cx="4747412" cy="5693975"/>
          </a:xfrm>
          <a:prstGeom prst="rect">
            <a:avLst/>
          </a:prstGeom>
        </p:spPr>
      </p:pic>
      <p:sp>
        <p:nvSpPr>
          <p:cNvPr id="9" name="Titre 3">
            <a:extLst>
              <a:ext uri="{FF2B5EF4-FFF2-40B4-BE49-F238E27FC236}">
                <a16:creationId xmlns:a16="http://schemas.microsoft.com/office/drawing/2014/main" id="{61E88F04-51D9-4409-9858-7D94666EEBDB}"/>
              </a:ext>
            </a:extLst>
          </p:cNvPr>
          <p:cNvSpPr txBox="1">
            <a:spLocks/>
          </p:cNvSpPr>
          <p:nvPr/>
        </p:nvSpPr>
        <p:spPr>
          <a:xfrm>
            <a:off x="8229620" y="3789040"/>
            <a:ext cx="3268960" cy="70788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2500"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b="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800" dirty="0">
                <a:solidFill>
                  <a:srgbClr val="E58C09"/>
                </a:solidFill>
              </a:rPr>
              <a:t>3. Implémentation des tables</a:t>
            </a:r>
          </a:p>
        </p:txBody>
      </p:sp>
      <p:sp>
        <p:nvSpPr>
          <p:cNvPr id="10" name="Titre 3">
            <a:extLst>
              <a:ext uri="{FF2B5EF4-FFF2-40B4-BE49-F238E27FC236}">
                <a16:creationId xmlns:a16="http://schemas.microsoft.com/office/drawing/2014/main" id="{468F46D1-EE0F-49F6-948C-09082E996F9C}"/>
              </a:ext>
            </a:extLst>
          </p:cNvPr>
          <p:cNvSpPr txBox="1">
            <a:spLocks/>
          </p:cNvSpPr>
          <p:nvPr/>
        </p:nvSpPr>
        <p:spPr>
          <a:xfrm>
            <a:off x="295088" y="3316635"/>
            <a:ext cx="2808312" cy="70788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2500" lnSpcReduction="2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b="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800" dirty="0">
                <a:solidFill>
                  <a:srgbClr val="E58C09"/>
                </a:solidFill>
              </a:rPr>
              <a:t>2. Transformation des tables en format CSV</a:t>
            </a:r>
          </a:p>
        </p:txBody>
      </p:sp>
    </p:spTree>
    <p:extLst>
      <p:ext uri="{BB962C8B-B14F-4D97-AF65-F5344CB8AC3E}">
        <p14:creationId xmlns:p14="http://schemas.microsoft.com/office/powerpoint/2010/main" val="6600462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69A02CAE-7254-44D4-8F06-E31FBD9A07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4FAB73BC-B049-4115-A692-8D63A059BFB8}" type="slidenum">
              <a:rPr lang="fr-FR" noProof="0" smtClean="0"/>
              <a:pPr rtl="0"/>
              <a:t>15</a:t>
            </a:fld>
            <a:endParaRPr lang="fr-FR" noProof="0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5003C182-0E6F-4F4C-AA25-5694291F94CF}"/>
              </a:ext>
            </a:extLst>
          </p:cNvPr>
          <p:cNvSpPr txBox="1">
            <a:spLocks/>
          </p:cNvSpPr>
          <p:nvPr/>
        </p:nvSpPr>
        <p:spPr>
          <a:xfrm>
            <a:off x="693420" y="548680"/>
            <a:ext cx="10805160" cy="70788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b="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43467B"/>
              </a:buClr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kumimoji="0" lang="fr-FR" sz="2800" b="1" i="0" u="none" strike="noStrike" kern="1200" cap="none" spc="0" normalizeH="0" baseline="0" noProof="0" dirty="0">
                <a:ln>
                  <a:noFill/>
                </a:ln>
                <a:solidFill>
                  <a:srgbClr val="87175F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Présentation de la base de données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2A0087C6-4676-4516-938E-F25DAB15C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98580" y="476672"/>
            <a:ext cx="575352" cy="581193"/>
          </a:xfrm>
          <a:prstGeom prst="rect">
            <a:avLst/>
          </a:prstGeom>
        </p:spPr>
      </p:pic>
      <p:sp>
        <p:nvSpPr>
          <p:cNvPr id="9" name="Titre 3">
            <a:extLst>
              <a:ext uri="{FF2B5EF4-FFF2-40B4-BE49-F238E27FC236}">
                <a16:creationId xmlns:a16="http://schemas.microsoft.com/office/drawing/2014/main" id="{61E88F04-51D9-4409-9858-7D94666EEBDB}"/>
              </a:ext>
            </a:extLst>
          </p:cNvPr>
          <p:cNvSpPr txBox="1">
            <a:spLocks/>
          </p:cNvSpPr>
          <p:nvPr/>
        </p:nvSpPr>
        <p:spPr>
          <a:xfrm>
            <a:off x="263352" y="620688"/>
            <a:ext cx="3268960" cy="70788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2500"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b="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800" dirty="0">
                <a:solidFill>
                  <a:srgbClr val="E58C09"/>
                </a:solidFill>
              </a:rPr>
              <a:t>3. Implémentation des tables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EDCB5AD-D7A1-423B-8BD5-9692ABEDA7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5920" y="1105249"/>
            <a:ext cx="4824210" cy="5661248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5D6C16A1-620E-47A9-9623-9D341B5A5F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9456" y="1026255"/>
            <a:ext cx="3384376" cy="5819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8443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69A02CAE-7254-44D4-8F06-E31FBD9A07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4FAB73BC-B049-4115-A692-8D63A059BFB8}" type="slidenum">
              <a:rPr lang="fr-FR" noProof="0" smtClean="0"/>
              <a:pPr rtl="0"/>
              <a:t>16</a:t>
            </a:fld>
            <a:endParaRPr lang="fr-FR" noProof="0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5003C182-0E6F-4F4C-AA25-5694291F94CF}"/>
              </a:ext>
            </a:extLst>
          </p:cNvPr>
          <p:cNvSpPr txBox="1">
            <a:spLocks/>
          </p:cNvSpPr>
          <p:nvPr/>
        </p:nvSpPr>
        <p:spPr>
          <a:xfrm>
            <a:off x="693420" y="548680"/>
            <a:ext cx="10805160" cy="70788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b="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43467B"/>
              </a:buClr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kumimoji="0" lang="fr-FR" sz="2800" b="1" i="0" u="none" strike="noStrike" kern="1200" cap="none" spc="0" normalizeH="0" baseline="0" noProof="0" dirty="0">
                <a:ln>
                  <a:noFill/>
                </a:ln>
                <a:solidFill>
                  <a:srgbClr val="E58C09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Requêtes et résultats</a:t>
            </a:r>
          </a:p>
        </p:txBody>
      </p:sp>
      <p:sp>
        <p:nvSpPr>
          <p:cNvPr id="9" name="Titre 3">
            <a:extLst>
              <a:ext uri="{FF2B5EF4-FFF2-40B4-BE49-F238E27FC236}">
                <a16:creationId xmlns:a16="http://schemas.microsoft.com/office/drawing/2014/main" id="{61E88F04-51D9-4409-9858-7D94666EEBDB}"/>
              </a:ext>
            </a:extLst>
          </p:cNvPr>
          <p:cNvSpPr txBox="1">
            <a:spLocks/>
          </p:cNvSpPr>
          <p:nvPr/>
        </p:nvSpPr>
        <p:spPr>
          <a:xfrm>
            <a:off x="733627" y="1563490"/>
            <a:ext cx="7858425" cy="70788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b="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300" dirty="0">
                <a:solidFill>
                  <a:srgbClr val="E58C09"/>
                </a:solidFill>
              </a:rPr>
              <a:t>1. Nombre total d’appartements vendus au 1er semestre 2020.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3E598BAB-890F-4DF9-B450-C21F62D8A5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98580" y="464966"/>
            <a:ext cx="554784" cy="551736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575A8C2A-3514-477F-BAA3-CEDC187E5C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155" t="26034" r="19940" b="40497"/>
          <a:stretch/>
        </p:blipFill>
        <p:spPr>
          <a:xfrm>
            <a:off x="807874" y="2305982"/>
            <a:ext cx="3775958" cy="972844"/>
          </a:xfrm>
          <a:prstGeom prst="rect">
            <a:avLst/>
          </a:prstGeom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03D4E8C8-6A82-40AD-96D9-99B4BB309F3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379" t="69095" r="40031" b="9083"/>
          <a:stretch/>
        </p:blipFill>
        <p:spPr>
          <a:xfrm>
            <a:off x="8932867" y="2241381"/>
            <a:ext cx="2362703" cy="707886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27E10D5A-C229-4292-8FCF-9073F10A4A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875" y="4443905"/>
            <a:ext cx="7232342" cy="1413926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BD463247-C966-4AAB-9153-A4ABAA17BE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76320" y="4204867"/>
            <a:ext cx="2369719" cy="2104453"/>
          </a:xfrm>
          <a:prstGeom prst="rect">
            <a:avLst/>
          </a:prstGeom>
        </p:spPr>
      </p:pic>
      <p:sp>
        <p:nvSpPr>
          <p:cNvPr id="10" name="Titre 3">
            <a:extLst>
              <a:ext uri="{FF2B5EF4-FFF2-40B4-BE49-F238E27FC236}">
                <a16:creationId xmlns:a16="http://schemas.microsoft.com/office/drawing/2014/main" id="{28F1A7C8-46D0-41F3-8941-A6C76EC144F7}"/>
              </a:ext>
            </a:extLst>
          </p:cNvPr>
          <p:cNvSpPr txBox="1">
            <a:spLocks/>
          </p:cNvSpPr>
          <p:nvPr/>
        </p:nvSpPr>
        <p:spPr>
          <a:xfrm>
            <a:off x="733628" y="3698713"/>
            <a:ext cx="8386708" cy="70788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b="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300" dirty="0">
                <a:solidFill>
                  <a:srgbClr val="E58C09"/>
                </a:solidFill>
              </a:rPr>
              <a:t>2. Proportion des ventes d’appartements par le nombre de pièces.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7CDE1CF9-D965-462F-B18D-41286E9158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15225" y="2570832"/>
            <a:ext cx="359695" cy="219475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68E44F26-F9D6-42B1-B757-385168A22D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32357" y="5056160"/>
            <a:ext cx="359695" cy="219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7044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69A02CAE-7254-44D4-8F06-E31FBD9A07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4FAB73BC-B049-4115-A692-8D63A059BFB8}" type="slidenum">
              <a:rPr lang="fr-FR" noProof="0" smtClean="0"/>
              <a:pPr rtl="0"/>
              <a:t>17</a:t>
            </a:fld>
            <a:endParaRPr lang="fr-FR" noProof="0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5003C182-0E6F-4F4C-AA25-5694291F94CF}"/>
              </a:ext>
            </a:extLst>
          </p:cNvPr>
          <p:cNvSpPr txBox="1">
            <a:spLocks/>
          </p:cNvSpPr>
          <p:nvPr/>
        </p:nvSpPr>
        <p:spPr>
          <a:xfrm>
            <a:off x="693420" y="548680"/>
            <a:ext cx="10805160" cy="70788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b="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43467B"/>
              </a:buClr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kumimoji="0" lang="fr-FR" sz="2800" b="1" i="0" u="none" strike="noStrike" kern="1200" cap="none" spc="0" normalizeH="0" baseline="0" noProof="0" dirty="0">
                <a:ln>
                  <a:noFill/>
                </a:ln>
                <a:solidFill>
                  <a:srgbClr val="E58C09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Requêtes et résultats</a:t>
            </a:r>
          </a:p>
        </p:txBody>
      </p:sp>
      <p:sp>
        <p:nvSpPr>
          <p:cNvPr id="9" name="Titre 3">
            <a:extLst>
              <a:ext uri="{FF2B5EF4-FFF2-40B4-BE49-F238E27FC236}">
                <a16:creationId xmlns:a16="http://schemas.microsoft.com/office/drawing/2014/main" id="{61E88F04-51D9-4409-9858-7D94666EEBDB}"/>
              </a:ext>
            </a:extLst>
          </p:cNvPr>
          <p:cNvSpPr txBox="1">
            <a:spLocks/>
          </p:cNvSpPr>
          <p:nvPr/>
        </p:nvSpPr>
        <p:spPr>
          <a:xfrm>
            <a:off x="579518" y="1340280"/>
            <a:ext cx="9476922" cy="5516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b="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300" dirty="0">
                <a:solidFill>
                  <a:srgbClr val="E58C09"/>
                </a:solidFill>
              </a:rPr>
              <a:t>3. Liste des 10 départements où le prix du mètre carré est le plus élevé.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3E598BAB-890F-4DF9-B450-C21F62D8A5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98580" y="464966"/>
            <a:ext cx="554784" cy="551736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15F58859-7A69-4BFA-8C5B-6F7FB2CDD7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745" t="64302" r="51974" b="1006"/>
          <a:stretch/>
        </p:blipFill>
        <p:spPr>
          <a:xfrm>
            <a:off x="8184232" y="1837912"/>
            <a:ext cx="1753617" cy="1999635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7250E379-6A28-4B9D-9A0B-DD30AAA4394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3548"/>
          <a:stretch/>
        </p:blipFill>
        <p:spPr>
          <a:xfrm>
            <a:off x="695400" y="2017243"/>
            <a:ext cx="4713608" cy="1651191"/>
          </a:xfrm>
          <a:prstGeom prst="rect">
            <a:avLst/>
          </a:prstGeom>
        </p:spPr>
      </p:pic>
      <p:sp>
        <p:nvSpPr>
          <p:cNvPr id="10" name="Titre 3">
            <a:extLst>
              <a:ext uri="{FF2B5EF4-FFF2-40B4-BE49-F238E27FC236}">
                <a16:creationId xmlns:a16="http://schemas.microsoft.com/office/drawing/2014/main" id="{FFDA1E8F-314C-4FCD-A78D-4AAF24693F3A}"/>
              </a:ext>
            </a:extLst>
          </p:cNvPr>
          <p:cNvSpPr txBox="1">
            <a:spLocks/>
          </p:cNvSpPr>
          <p:nvPr/>
        </p:nvSpPr>
        <p:spPr>
          <a:xfrm>
            <a:off x="602765" y="3684002"/>
            <a:ext cx="10805160" cy="70788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2500" lnSpcReduction="2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b="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sz="2800" dirty="0">
              <a:solidFill>
                <a:srgbClr val="E58C09"/>
              </a:solidFill>
            </a:endParaRPr>
          </a:p>
          <a:p>
            <a:r>
              <a:rPr lang="fr-FR" sz="2800" dirty="0">
                <a:solidFill>
                  <a:srgbClr val="E58C09"/>
                </a:solidFill>
              </a:rPr>
              <a:t>4. Prix moyen du mètre carré d’une maison en Île-de-France.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93264A5D-62E2-46BF-AF40-D871533112F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1866" t="15399" r="7745" b="53419"/>
          <a:stretch/>
        </p:blipFill>
        <p:spPr>
          <a:xfrm>
            <a:off x="693420" y="4391889"/>
            <a:ext cx="4106436" cy="1629888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B504A3EC-651F-4022-89EC-A269C51DAF3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1866" t="84539" r="54836"/>
          <a:stretch/>
        </p:blipFill>
        <p:spPr>
          <a:xfrm>
            <a:off x="8184233" y="4497659"/>
            <a:ext cx="1060278" cy="947566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A05BCCC1-51F5-49A6-9BBF-9960A990E4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32104" y="2618254"/>
            <a:ext cx="359695" cy="219475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D33915EE-AB84-4BE9-B527-958C5D43F2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37697" y="4927400"/>
            <a:ext cx="359695" cy="219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2792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69A02CAE-7254-44D4-8F06-E31FBD9A07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4FAB73BC-B049-4115-A692-8D63A059BFB8}" type="slidenum">
              <a:rPr lang="fr-FR" noProof="0" smtClean="0"/>
              <a:pPr rtl="0"/>
              <a:t>18</a:t>
            </a:fld>
            <a:endParaRPr lang="fr-FR" noProof="0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5003C182-0E6F-4F4C-AA25-5694291F94CF}"/>
              </a:ext>
            </a:extLst>
          </p:cNvPr>
          <p:cNvSpPr txBox="1">
            <a:spLocks/>
          </p:cNvSpPr>
          <p:nvPr/>
        </p:nvSpPr>
        <p:spPr>
          <a:xfrm>
            <a:off x="693420" y="548680"/>
            <a:ext cx="10805160" cy="70788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b="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43467B"/>
              </a:buClr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kumimoji="0" lang="fr-FR" sz="2800" b="1" i="0" u="none" strike="noStrike" kern="1200" cap="none" spc="0" normalizeH="0" baseline="0" noProof="0" dirty="0">
                <a:ln>
                  <a:noFill/>
                </a:ln>
                <a:solidFill>
                  <a:srgbClr val="E58C09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Requêtes et résultats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3E598BAB-890F-4DF9-B450-C21F62D8A5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98580" y="464966"/>
            <a:ext cx="554784" cy="551736"/>
          </a:xfrm>
          <a:prstGeom prst="rect">
            <a:avLst/>
          </a:prstGeom>
        </p:spPr>
      </p:pic>
      <p:sp>
        <p:nvSpPr>
          <p:cNvPr id="11" name="Titre 3">
            <a:extLst>
              <a:ext uri="{FF2B5EF4-FFF2-40B4-BE49-F238E27FC236}">
                <a16:creationId xmlns:a16="http://schemas.microsoft.com/office/drawing/2014/main" id="{DFAB07A8-0E60-41A3-8B38-075877544AE8}"/>
              </a:ext>
            </a:extLst>
          </p:cNvPr>
          <p:cNvSpPr txBox="1">
            <a:spLocks/>
          </p:cNvSpPr>
          <p:nvPr/>
        </p:nvSpPr>
        <p:spPr>
          <a:xfrm>
            <a:off x="628788" y="1412776"/>
            <a:ext cx="10805160" cy="70788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2500"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b="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800" dirty="0">
                <a:solidFill>
                  <a:srgbClr val="E58C09"/>
                </a:solidFill>
              </a:rPr>
              <a:t>5. Liste des 10 appartements les plus chers avec le département et le nombre de mètres carrés.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81A46B2C-BBCA-48ED-8EE1-3DFD52F463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615" y="3885188"/>
            <a:ext cx="10906689" cy="755970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FD4FED5F-0C23-459F-91BF-D820B14D7AC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578" t="16704" r="18439" b="48248"/>
          <a:stretch/>
        </p:blipFill>
        <p:spPr>
          <a:xfrm>
            <a:off x="1415480" y="2009016"/>
            <a:ext cx="3629204" cy="1728192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87D557E6-FD29-4211-88BC-A282F038305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578" t="57941" r="34219" b="4438"/>
          <a:stretch/>
        </p:blipFill>
        <p:spPr>
          <a:xfrm>
            <a:off x="7032104" y="1957184"/>
            <a:ext cx="2474555" cy="1831856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73770BC0-B50D-4DF0-B830-DFCCC3AB6D6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0437" t="15686" r="5983" b="35552"/>
          <a:stretch/>
        </p:blipFill>
        <p:spPr>
          <a:xfrm>
            <a:off x="1271464" y="4498634"/>
            <a:ext cx="4250452" cy="2206966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315516FE-00AB-42E5-811D-721F6D3D334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9214" t="87926" r="46332"/>
          <a:stretch/>
        </p:blipFill>
        <p:spPr>
          <a:xfrm>
            <a:off x="7053449" y="4737306"/>
            <a:ext cx="2138895" cy="714961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6FB155AF-3D65-4CBA-9BB7-4D0CDEECBB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12024" y="2783449"/>
            <a:ext cx="359695" cy="219475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25411BBA-0665-41F9-AC7D-6850E3888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17617" y="4985048"/>
            <a:ext cx="359695" cy="219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9383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69A02CAE-7254-44D4-8F06-E31FBD9A07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4FAB73BC-B049-4115-A692-8D63A059BFB8}" type="slidenum">
              <a:rPr lang="fr-FR" noProof="0" smtClean="0"/>
              <a:pPr rtl="0"/>
              <a:t>19</a:t>
            </a:fld>
            <a:endParaRPr lang="fr-FR" noProof="0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5003C182-0E6F-4F4C-AA25-5694291F94CF}"/>
              </a:ext>
            </a:extLst>
          </p:cNvPr>
          <p:cNvSpPr txBox="1">
            <a:spLocks/>
          </p:cNvSpPr>
          <p:nvPr/>
        </p:nvSpPr>
        <p:spPr>
          <a:xfrm>
            <a:off x="693420" y="548680"/>
            <a:ext cx="10805160" cy="70788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b="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43467B"/>
              </a:buClr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kumimoji="0" lang="fr-FR" sz="2800" b="1" i="0" u="none" strike="noStrike" kern="1200" cap="none" spc="0" normalizeH="0" baseline="0" noProof="0" dirty="0">
                <a:ln>
                  <a:noFill/>
                </a:ln>
                <a:solidFill>
                  <a:srgbClr val="E58C09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Requêtes et résultats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3E598BAB-890F-4DF9-B450-C21F62D8A5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98580" y="464966"/>
            <a:ext cx="554784" cy="551736"/>
          </a:xfrm>
          <a:prstGeom prst="rect">
            <a:avLst/>
          </a:prstGeom>
        </p:spPr>
      </p:pic>
      <p:sp>
        <p:nvSpPr>
          <p:cNvPr id="7" name="Titre 3">
            <a:extLst>
              <a:ext uri="{FF2B5EF4-FFF2-40B4-BE49-F238E27FC236}">
                <a16:creationId xmlns:a16="http://schemas.microsoft.com/office/drawing/2014/main" id="{122E1776-E13A-4461-ADCC-0FA01331F4D0}"/>
              </a:ext>
            </a:extLst>
          </p:cNvPr>
          <p:cNvSpPr txBox="1">
            <a:spLocks/>
          </p:cNvSpPr>
          <p:nvPr/>
        </p:nvSpPr>
        <p:spPr>
          <a:xfrm>
            <a:off x="551274" y="1628800"/>
            <a:ext cx="10805160" cy="70788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 lnSpcReduction="2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b="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700" dirty="0">
                <a:solidFill>
                  <a:srgbClr val="E58C09"/>
                </a:solidFill>
              </a:rPr>
              <a:t>7. Liste des communes où le nombre de ventes a augmenté d'au moins 20% entre le premier et le second trimestre de 2020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49C8B0A7-E4E9-47A4-8A59-97FAE089AB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205" t="10374" r="34995" b="44887"/>
          <a:stretch/>
        </p:blipFill>
        <p:spPr>
          <a:xfrm>
            <a:off x="1127448" y="2492896"/>
            <a:ext cx="3672408" cy="329575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0E76BEDB-7C70-482C-B8FC-01B2CC84AD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133" t="57670" r="3912"/>
          <a:stretch/>
        </p:blipFill>
        <p:spPr>
          <a:xfrm>
            <a:off x="6094715" y="2636912"/>
            <a:ext cx="5981856" cy="2870861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D9707DDF-5929-4510-A226-F3AB0A7251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3691" y="3852867"/>
            <a:ext cx="359695" cy="219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7388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Espace réservé du texte 23">
            <a:extLst>
              <a:ext uri="{FF2B5EF4-FFF2-40B4-BE49-F238E27FC236}">
                <a16:creationId xmlns:a16="http://schemas.microsoft.com/office/drawing/2014/main" id="{2BE63BA8-EAF4-4B88-8D23-BEF6AA60CC2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631504" y="1449466"/>
            <a:ext cx="4937760" cy="424732"/>
          </a:xfrm>
        </p:spPr>
        <p:txBody>
          <a:bodyPr rtlCol="0"/>
          <a:lstStyle/>
          <a:p>
            <a:pPr rtl="0"/>
            <a:r>
              <a:rPr lang="fr-FR" dirty="0"/>
              <a:t>Analyse des résultats</a:t>
            </a:r>
          </a:p>
        </p:txBody>
      </p:sp>
      <p:pic>
        <p:nvPicPr>
          <p:cNvPr id="85" name="Espace réservé d’image 84">
            <a:extLst>
              <a:ext uri="{FF2B5EF4-FFF2-40B4-BE49-F238E27FC236}">
                <a16:creationId xmlns:a16="http://schemas.microsoft.com/office/drawing/2014/main" id="{F738FFEE-D221-419F-9925-DFE3C2A81E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856" r="856"/>
          <a:stretch/>
        </p:blipFill>
        <p:spPr>
          <a:xfrm>
            <a:off x="4799856" y="3784051"/>
            <a:ext cx="1094116" cy="1113108"/>
          </a:xfrm>
        </p:spPr>
      </p:pic>
      <p:sp>
        <p:nvSpPr>
          <p:cNvPr id="25" name="Espace réservé du texte 24">
            <a:extLst>
              <a:ext uri="{FF2B5EF4-FFF2-40B4-BE49-F238E27FC236}">
                <a16:creationId xmlns:a16="http://schemas.microsoft.com/office/drawing/2014/main" id="{34818BA8-E954-4497-B8B9-B67D92F6032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493521" y="2782092"/>
            <a:ext cx="4023360" cy="424732"/>
          </a:xfrm>
        </p:spPr>
        <p:txBody>
          <a:bodyPr rtlCol="0"/>
          <a:lstStyle/>
          <a:p>
            <a:pPr rtl="0"/>
            <a:r>
              <a:rPr lang="fr-FR" dirty="0"/>
              <a:t>Démarche de création de la base de données</a:t>
            </a:r>
          </a:p>
        </p:txBody>
      </p:sp>
      <p:pic>
        <p:nvPicPr>
          <p:cNvPr id="87" name="Espace réservé d’image 86">
            <a:extLst>
              <a:ext uri="{FF2B5EF4-FFF2-40B4-BE49-F238E27FC236}">
                <a16:creationId xmlns:a16="http://schemas.microsoft.com/office/drawing/2014/main" id="{BA712089-DDBF-4741-BA71-63A6F987EA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-24968" t="-26383" r="-24968" b="-26383"/>
          <a:stretch/>
        </p:blipFill>
        <p:spPr>
          <a:xfrm>
            <a:off x="6888088" y="892912"/>
            <a:ext cx="1094116" cy="1113108"/>
          </a:xfrm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1B0F4F9B-7D29-4BED-87FB-3F3D172471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fr-FR" smtClean="0"/>
              <a:pPr rtl="0"/>
              <a:t>2</a:t>
            </a:fld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B9105FAE-96F0-43A6-B386-AAE4E62C6E8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66796" y="4148819"/>
            <a:ext cx="3385865" cy="424732"/>
          </a:xfrm>
        </p:spPr>
        <p:txBody>
          <a:bodyPr rtlCol="0"/>
          <a:lstStyle/>
          <a:p>
            <a:pPr rtl="0"/>
            <a:r>
              <a:rPr lang="fr-FR" dirty="0"/>
              <a:t>Présentation de la base de données</a:t>
            </a:r>
          </a:p>
        </p:txBody>
      </p:sp>
      <p:pic>
        <p:nvPicPr>
          <p:cNvPr id="89" name="Espace réservé d’image 88">
            <a:extLst>
              <a:ext uri="{FF2B5EF4-FFF2-40B4-BE49-F238E27FC236}">
                <a16:creationId xmlns:a16="http://schemas.microsoft.com/office/drawing/2014/main" id="{C8671B21-B5F4-4BFE-A90B-A16041BB7F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 rotWithShape="1"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 l="-18093" t="-19179" r="-18093" b="-19179"/>
          <a:stretch/>
        </p:blipFill>
        <p:spPr>
          <a:xfrm>
            <a:off x="5793972" y="2505382"/>
            <a:ext cx="1094116" cy="1113108"/>
          </a:xfrm>
        </p:spPr>
      </p:pic>
      <p:sp>
        <p:nvSpPr>
          <p:cNvPr id="29" name="Espace réservé du texte 119">
            <a:extLst>
              <a:ext uri="{FF2B5EF4-FFF2-40B4-BE49-F238E27FC236}">
                <a16:creationId xmlns:a16="http://schemas.microsoft.com/office/drawing/2014/main" id="{4DE3975B-F441-486B-9317-C176CC96BC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>
            <a:off x="693060" y="6641305"/>
            <a:ext cx="173736" cy="152400"/>
          </a:xfrm>
          <a:prstGeom prst="rect">
            <a:avLst/>
          </a:prstGeom>
          <a:solidFill>
            <a:schemeClr val="accent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45720" tIns="45720" rIns="45720" bIns="45720" rtlCol="0">
            <a:normAutofit fontScale="250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2000" kern="1200">
                <a:solidFill>
                  <a:schemeClr val="tx1">
                    <a:alpha val="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endParaRPr lang="fr-FR"/>
          </a:p>
        </p:txBody>
      </p:sp>
      <p:cxnSp>
        <p:nvCxnSpPr>
          <p:cNvPr id="38" name="Connecteur droit 37">
            <a:extLst>
              <a:ext uri="{FF2B5EF4-FFF2-40B4-BE49-F238E27FC236}">
                <a16:creationId xmlns:a16="http://schemas.microsoft.com/office/drawing/2014/main" id="{66F01420-E00A-46BC-9AE5-EDE89E81F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1951910" y="2204864"/>
            <a:ext cx="4389120" cy="0"/>
          </a:xfrm>
          <a:prstGeom prst="line">
            <a:avLst/>
          </a:prstGeom>
          <a:ln w="19050" cap="rnd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39">
            <a:extLst>
              <a:ext uri="{FF2B5EF4-FFF2-40B4-BE49-F238E27FC236}">
                <a16:creationId xmlns:a16="http://schemas.microsoft.com/office/drawing/2014/main" id="{CD210877-354A-400E-B4FF-A1264FC8AB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415480" y="3618490"/>
            <a:ext cx="3577943" cy="0"/>
          </a:xfrm>
          <a:prstGeom prst="line">
            <a:avLst/>
          </a:prstGeom>
          <a:ln w="19050" cap="rnd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FD6FEADF-DE09-49DB-A398-73EF78A7F2FA}"/>
              </a:ext>
            </a:extLst>
          </p:cNvPr>
          <p:cNvGrpSpPr/>
          <p:nvPr/>
        </p:nvGrpSpPr>
        <p:grpSpPr>
          <a:xfrm>
            <a:off x="3554207" y="5103879"/>
            <a:ext cx="1092354" cy="1083609"/>
            <a:chOff x="1793023" y="746069"/>
            <a:chExt cx="1092354" cy="1083609"/>
          </a:xfrm>
        </p:grpSpPr>
        <p:sp>
          <p:nvSpPr>
            <p:cNvPr id="14" name="Organigramme : Connecteur 13">
              <a:extLst>
                <a:ext uri="{FF2B5EF4-FFF2-40B4-BE49-F238E27FC236}">
                  <a16:creationId xmlns:a16="http://schemas.microsoft.com/office/drawing/2014/main" id="{1556E3A5-D0B1-42B1-A176-4CED9BF3D8BF}"/>
                </a:ext>
              </a:extLst>
            </p:cNvPr>
            <p:cNvSpPr/>
            <p:nvPr/>
          </p:nvSpPr>
          <p:spPr>
            <a:xfrm>
              <a:off x="1793023" y="746069"/>
              <a:ext cx="1092354" cy="1083609"/>
            </a:xfrm>
            <a:prstGeom prst="flowChartConnector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10" name="Image 9" descr="Loupe">
              <a:extLst>
                <a:ext uri="{FF2B5EF4-FFF2-40B4-BE49-F238E27FC236}">
                  <a16:creationId xmlns:a16="http://schemas.microsoft.com/office/drawing/2014/main" id="{FA8FD308-DF8D-445B-B03D-8A8625BA5A2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/>
          </p:blipFill>
          <p:spPr>
            <a:xfrm>
              <a:off x="1963590" y="892912"/>
              <a:ext cx="820042" cy="820042"/>
            </a:xfrm>
            <a:prstGeom prst="rect">
              <a:avLst/>
            </a:prstGeom>
          </p:spPr>
        </p:pic>
      </p:grpSp>
      <p:sp>
        <p:nvSpPr>
          <p:cNvPr id="30" name="Espace réservé du texte 3">
            <a:extLst>
              <a:ext uri="{FF2B5EF4-FFF2-40B4-BE49-F238E27FC236}">
                <a16:creationId xmlns:a16="http://schemas.microsoft.com/office/drawing/2014/main" id="{F2D91E30-A4E5-4D27-8A4B-709C2AB51662}"/>
              </a:ext>
            </a:extLst>
          </p:cNvPr>
          <p:cNvSpPr txBox="1">
            <a:spLocks/>
          </p:cNvSpPr>
          <p:nvPr/>
        </p:nvSpPr>
        <p:spPr>
          <a:xfrm>
            <a:off x="119336" y="5384780"/>
            <a:ext cx="3067117" cy="424732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2000" b="1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solidFill>
                  <a:srgbClr val="E58C09"/>
                </a:solidFill>
              </a:rPr>
              <a:t>Requêtes et résultats</a:t>
            </a:r>
          </a:p>
        </p:txBody>
      </p:sp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A2859095-7330-4CB4-9ED9-AEBE22FBDE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931069" y="5095871"/>
            <a:ext cx="2623138" cy="8008"/>
          </a:xfrm>
          <a:prstGeom prst="line">
            <a:avLst/>
          </a:prstGeom>
          <a:ln w="19050" cap="rnd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ZoneTexte 19">
            <a:extLst>
              <a:ext uri="{FF2B5EF4-FFF2-40B4-BE49-F238E27FC236}">
                <a16:creationId xmlns:a16="http://schemas.microsoft.com/office/drawing/2014/main" id="{5609215D-6438-46BB-BDE6-6813ADD35C24}"/>
              </a:ext>
            </a:extLst>
          </p:cNvPr>
          <p:cNvSpPr txBox="1"/>
          <p:nvPr/>
        </p:nvSpPr>
        <p:spPr>
          <a:xfrm>
            <a:off x="7752184" y="2782092"/>
            <a:ext cx="35730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dirty="0">
                <a:solidFill>
                  <a:schemeClr val="accent3">
                    <a:lumMod val="75000"/>
                  </a:schemeClr>
                </a:solidFill>
              </a:rPr>
              <a:t>PLAN DE  LA PRESENTATION</a:t>
            </a:r>
          </a:p>
        </p:txBody>
      </p:sp>
    </p:spTree>
    <p:extLst>
      <p:ext uri="{BB962C8B-B14F-4D97-AF65-F5344CB8AC3E}">
        <p14:creationId xmlns:p14="http://schemas.microsoft.com/office/powerpoint/2010/main" val="22751756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69A02CAE-7254-44D4-8F06-E31FBD9A07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4FAB73BC-B049-4115-A692-8D63A059BFB8}" type="slidenum">
              <a:rPr lang="fr-FR" noProof="0" smtClean="0"/>
              <a:pPr rtl="0"/>
              <a:t>20</a:t>
            </a:fld>
            <a:endParaRPr lang="fr-FR" noProof="0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5003C182-0E6F-4F4C-AA25-5694291F94CF}"/>
              </a:ext>
            </a:extLst>
          </p:cNvPr>
          <p:cNvSpPr txBox="1">
            <a:spLocks/>
          </p:cNvSpPr>
          <p:nvPr/>
        </p:nvSpPr>
        <p:spPr>
          <a:xfrm>
            <a:off x="693420" y="548680"/>
            <a:ext cx="10805160" cy="70788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b="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43467B"/>
              </a:buClr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kumimoji="0" lang="fr-FR" sz="2800" b="1" i="0" u="none" strike="noStrike" kern="1200" cap="none" spc="0" normalizeH="0" baseline="0" noProof="0" dirty="0">
                <a:ln>
                  <a:noFill/>
                </a:ln>
                <a:solidFill>
                  <a:srgbClr val="E58C09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Requêtes et résultats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3E598BAB-890F-4DF9-B450-C21F62D8A5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98580" y="464966"/>
            <a:ext cx="554784" cy="551736"/>
          </a:xfrm>
          <a:prstGeom prst="rect">
            <a:avLst/>
          </a:prstGeom>
        </p:spPr>
      </p:pic>
      <p:sp>
        <p:nvSpPr>
          <p:cNvPr id="10" name="Titre 3">
            <a:extLst>
              <a:ext uri="{FF2B5EF4-FFF2-40B4-BE49-F238E27FC236}">
                <a16:creationId xmlns:a16="http://schemas.microsoft.com/office/drawing/2014/main" id="{3C1D832C-47B7-4408-9BBB-F76999EAE269}"/>
              </a:ext>
            </a:extLst>
          </p:cNvPr>
          <p:cNvSpPr txBox="1">
            <a:spLocks/>
          </p:cNvSpPr>
          <p:nvPr/>
        </p:nvSpPr>
        <p:spPr>
          <a:xfrm>
            <a:off x="693420" y="1628800"/>
            <a:ext cx="10805160" cy="70788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2500" lnSpcReduction="2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b="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800" dirty="0">
                <a:solidFill>
                  <a:srgbClr val="E58C09"/>
                </a:solidFill>
              </a:rPr>
              <a:t>8. Différence en pourcentage du prix au mètre carré entre un appartement de 2 pièces et un appartement de 3 pièces.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E49EA64-C0E1-4BE8-802E-AB885CB4896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379" t="14868" r="16777" b="24622"/>
          <a:stretch/>
        </p:blipFill>
        <p:spPr>
          <a:xfrm>
            <a:off x="1703512" y="2492896"/>
            <a:ext cx="4248472" cy="3269458"/>
          </a:xfrm>
          <a:prstGeom prst="rect">
            <a:avLst/>
          </a:prstGeom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59518184-B8E7-4435-87F3-89E1D5DD8A6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233" t="86806" r="60311"/>
          <a:stretch/>
        </p:blipFill>
        <p:spPr>
          <a:xfrm>
            <a:off x="7536160" y="3501008"/>
            <a:ext cx="1008112" cy="795057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3F454172-7CE9-4BCB-984D-E402C4BD87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2064" y="3922831"/>
            <a:ext cx="359695" cy="219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6203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69A02CAE-7254-44D4-8F06-E31FBD9A07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4FAB73BC-B049-4115-A692-8D63A059BFB8}" type="slidenum">
              <a:rPr lang="fr-FR" noProof="0" smtClean="0"/>
              <a:pPr rtl="0"/>
              <a:t>21</a:t>
            </a:fld>
            <a:endParaRPr lang="fr-FR" noProof="0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5003C182-0E6F-4F4C-AA25-5694291F94CF}"/>
              </a:ext>
            </a:extLst>
          </p:cNvPr>
          <p:cNvSpPr txBox="1">
            <a:spLocks/>
          </p:cNvSpPr>
          <p:nvPr/>
        </p:nvSpPr>
        <p:spPr>
          <a:xfrm>
            <a:off x="693420" y="548680"/>
            <a:ext cx="10805160" cy="70788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b="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43467B"/>
              </a:buClr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kumimoji="0" lang="fr-FR" sz="2800" b="1" i="0" u="none" strike="noStrike" kern="1200" cap="none" spc="0" normalizeH="0" baseline="0" noProof="0" dirty="0">
                <a:ln>
                  <a:noFill/>
                </a:ln>
                <a:solidFill>
                  <a:srgbClr val="E58C09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Requêtes et résultats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3E598BAB-890F-4DF9-B450-C21F62D8A5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98580" y="464966"/>
            <a:ext cx="554784" cy="551736"/>
          </a:xfrm>
          <a:prstGeom prst="rect">
            <a:avLst/>
          </a:prstGeom>
        </p:spPr>
      </p:pic>
      <p:sp>
        <p:nvSpPr>
          <p:cNvPr id="9" name="Titre 3">
            <a:extLst>
              <a:ext uri="{FF2B5EF4-FFF2-40B4-BE49-F238E27FC236}">
                <a16:creationId xmlns:a16="http://schemas.microsoft.com/office/drawing/2014/main" id="{3527772B-8B39-40D0-AAB8-3330901A79AA}"/>
              </a:ext>
            </a:extLst>
          </p:cNvPr>
          <p:cNvSpPr txBox="1">
            <a:spLocks/>
          </p:cNvSpPr>
          <p:nvPr/>
        </p:nvSpPr>
        <p:spPr>
          <a:xfrm>
            <a:off x="628788" y="1628800"/>
            <a:ext cx="11521280" cy="70788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b="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700" dirty="0">
                <a:solidFill>
                  <a:srgbClr val="E58C09"/>
                </a:solidFill>
              </a:rPr>
              <a:t>9. Les moyennes de valeurs foncières pour le top 3 des communes des départements 6, 13, 33, 59 et 69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96429D41-162A-4A14-B8DB-1D6837F4B2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448" t="12800" r="4480" b="44850"/>
          <a:stretch/>
        </p:blipFill>
        <p:spPr>
          <a:xfrm>
            <a:off x="693420" y="2369962"/>
            <a:ext cx="5645708" cy="2283173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4936E08D-515B-4D86-9B61-04B40E282C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708" t="10100" r="13925" b="36351"/>
          <a:stretch/>
        </p:blipFill>
        <p:spPr>
          <a:xfrm>
            <a:off x="7396728" y="2336686"/>
            <a:ext cx="3742434" cy="3817283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26D4797B-56EB-4A32-A626-695AD7A771C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449" t="56868" r="44010" b="3647"/>
          <a:stretch/>
        </p:blipFill>
        <p:spPr>
          <a:xfrm>
            <a:off x="4297030" y="4855363"/>
            <a:ext cx="2016224" cy="1656184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336A49ED-3116-407B-980E-955E15ACAC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71072" y="5664580"/>
            <a:ext cx="359695" cy="219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4016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C8287F1B-3E25-4481-B199-24E6AD18DC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384" y="661081"/>
            <a:ext cx="10805160" cy="707886"/>
          </a:xfrm>
        </p:spPr>
        <p:txBody>
          <a:bodyPr rtlCol="0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43467B"/>
              </a:buClr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kumimoji="0" lang="fr-FR" sz="3200" b="1" i="0" u="none" strike="noStrike" kern="1200" cap="none" spc="0" normalizeH="0" baseline="0" noProof="0" dirty="0">
                <a:ln>
                  <a:noFill/>
                </a:ln>
                <a:solidFill>
                  <a:srgbClr val="43467B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Analyse des résultats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101D4ADB-79CE-478E-8FBE-53E59DEC96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fr-FR" smtClean="0"/>
              <a:pPr rtl="0"/>
              <a:t>3</a:t>
            </a:fld>
            <a:endParaRPr lang="fr-FR" dirty="0"/>
          </a:p>
        </p:txBody>
      </p:sp>
      <p:sp>
        <p:nvSpPr>
          <p:cNvPr id="5" name="Espace réservé du texte 119">
            <a:extLst>
              <a:ext uri="{FF2B5EF4-FFF2-40B4-BE49-F238E27FC236}">
                <a16:creationId xmlns:a16="http://schemas.microsoft.com/office/drawing/2014/main" id="{A8F5C4E3-6105-466B-A340-80D73DB227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>
            <a:off x="693060" y="6641305"/>
            <a:ext cx="173736" cy="152400"/>
          </a:xfrm>
          <a:prstGeom prst="rect">
            <a:avLst/>
          </a:prstGeom>
          <a:solidFill>
            <a:schemeClr val="accent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45720" tIns="45720" rIns="45720" bIns="45720" rtlCol="0">
            <a:normAutofit fontScale="250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2000" kern="1200">
                <a:solidFill>
                  <a:schemeClr val="tx1">
                    <a:alpha val="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endParaRPr lang="fr-FR" dirty="0"/>
          </a:p>
        </p:txBody>
      </p:sp>
      <p:sp>
        <p:nvSpPr>
          <p:cNvPr id="12" name="Titre 3">
            <a:extLst>
              <a:ext uri="{FF2B5EF4-FFF2-40B4-BE49-F238E27FC236}">
                <a16:creationId xmlns:a16="http://schemas.microsoft.com/office/drawing/2014/main" id="{AB1168C5-5C57-4653-B0D7-4693BE4439B5}"/>
              </a:ext>
            </a:extLst>
          </p:cNvPr>
          <p:cNvSpPr txBox="1">
            <a:spLocks/>
          </p:cNvSpPr>
          <p:nvPr/>
        </p:nvSpPr>
        <p:spPr>
          <a:xfrm>
            <a:off x="551274" y="2478917"/>
            <a:ext cx="10805160" cy="70788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b="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700" dirty="0">
                <a:solidFill>
                  <a:srgbClr val="E58C09"/>
                </a:solidFill>
              </a:rPr>
              <a:t>2. Proportion des ventes d’appartements par le nombre de pièces.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3A764837-7801-418D-95B9-D699450555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7488" y="3419587"/>
            <a:ext cx="4913802" cy="3103133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63AFB7F5-39FD-4BDD-91AE-362E78E3E4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8128" y="4086428"/>
            <a:ext cx="3240360" cy="2411177"/>
          </a:xfrm>
          <a:prstGeom prst="rect">
            <a:avLst/>
          </a:prstGeom>
        </p:spPr>
      </p:pic>
      <p:sp>
        <p:nvSpPr>
          <p:cNvPr id="16" name="Titre 3">
            <a:extLst>
              <a:ext uri="{FF2B5EF4-FFF2-40B4-BE49-F238E27FC236}">
                <a16:creationId xmlns:a16="http://schemas.microsoft.com/office/drawing/2014/main" id="{E39DE9DB-B14C-4D1B-99A2-4C67D96DB40D}"/>
              </a:ext>
            </a:extLst>
          </p:cNvPr>
          <p:cNvSpPr txBox="1">
            <a:spLocks/>
          </p:cNvSpPr>
          <p:nvPr/>
        </p:nvSpPr>
        <p:spPr>
          <a:xfrm>
            <a:off x="557493" y="1288395"/>
            <a:ext cx="10805160" cy="70788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b="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800" dirty="0">
                <a:solidFill>
                  <a:srgbClr val="E58C09"/>
                </a:solidFill>
              </a:rPr>
              <a:t>1. Nombre total d’appartements vendus au 1er semestre 2020.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247EAF4A-7EF9-4E67-8DCF-0B7B63BFFF57}"/>
              </a:ext>
            </a:extLst>
          </p:cNvPr>
          <p:cNvSpPr txBox="1"/>
          <p:nvPr/>
        </p:nvSpPr>
        <p:spPr>
          <a:xfrm>
            <a:off x="1919536" y="1943396"/>
            <a:ext cx="24482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latin typeface="Calibri" panose="020F0502020204030204" pitchFamily="34" charset="0"/>
                <a:cs typeface="Calibri" panose="020F0502020204030204" pitchFamily="34" charset="0"/>
              </a:rPr>
              <a:t>31 144  appartements</a:t>
            </a:r>
          </a:p>
        </p:txBody>
      </p:sp>
      <p:sp>
        <p:nvSpPr>
          <p:cNvPr id="19" name="Flèche : droite 18">
            <a:extLst>
              <a:ext uri="{FF2B5EF4-FFF2-40B4-BE49-F238E27FC236}">
                <a16:creationId xmlns:a16="http://schemas.microsoft.com/office/drawing/2014/main" id="{80F6BFEA-B9A9-4696-9543-C4F75527A8C5}"/>
              </a:ext>
            </a:extLst>
          </p:cNvPr>
          <p:cNvSpPr/>
          <p:nvPr/>
        </p:nvSpPr>
        <p:spPr>
          <a:xfrm>
            <a:off x="1487488" y="2028545"/>
            <a:ext cx="332660" cy="1682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51C09F52-3297-471E-B346-D4B7726556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51152" y="476672"/>
            <a:ext cx="740848" cy="748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7347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C8287F1B-3E25-4481-B199-24E6AD18DC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384" y="661081"/>
            <a:ext cx="10805160" cy="707886"/>
          </a:xfrm>
        </p:spPr>
        <p:txBody>
          <a:bodyPr rtlCol="0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43467B"/>
              </a:buClr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kumimoji="0" lang="fr-FR" sz="3200" b="1" i="0" u="none" strike="noStrike" kern="1200" cap="none" spc="0" normalizeH="0" baseline="0" noProof="0" dirty="0">
                <a:ln>
                  <a:noFill/>
                </a:ln>
                <a:solidFill>
                  <a:srgbClr val="43467B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Analyse des résultats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101D4ADB-79CE-478E-8FBE-53E59DEC96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fr-FR" smtClean="0"/>
              <a:pPr rtl="0"/>
              <a:t>4</a:t>
            </a:fld>
            <a:endParaRPr lang="fr-FR" dirty="0"/>
          </a:p>
        </p:txBody>
      </p:sp>
      <p:sp>
        <p:nvSpPr>
          <p:cNvPr id="5" name="Espace réservé du texte 119">
            <a:extLst>
              <a:ext uri="{FF2B5EF4-FFF2-40B4-BE49-F238E27FC236}">
                <a16:creationId xmlns:a16="http://schemas.microsoft.com/office/drawing/2014/main" id="{A8F5C4E3-6105-466B-A340-80D73DB227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>
            <a:off x="693060" y="6641305"/>
            <a:ext cx="173736" cy="152400"/>
          </a:xfrm>
          <a:prstGeom prst="rect">
            <a:avLst/>
          </a:prstGeom>
          <a:solidFill>
            <a:schemeClr val="accent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45720" tIns="45720" rIns="45720" bIns="45720" rtlCol="0">
            <a:normAutofit fontScale="250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2000" kern="1200">
                <a:solidFill>
                  <a:schemeClr val="tx1">
                    <a:alpha val="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endParaRPr lang="fr-FR" dirty="0"/>
          </a:p>
        </p:txBody>
      </p:sp>
      <p:sp>
        <p:nvSpPr>
          <p:cNvPr id="16" name="Titre 3">
            <a:extLst>
              <a:ext uri="{FF2B5EF4-FFF2-40B4-BE49-F238E27FC236}">
                <a16:creationId xmlns:a16="http://schemas.microsoft.com/office/drawing/2014/main" id="{E39DE9DB-B14C-4D1B-99A2-4C67D96DB40D}"/>
              </a:ext>
            </a:extLst>
          </p:cNvPr>
          <p:cNvSpPr txBox="1">
            <a:spLocks/>
          </p:cNvSpPr>
          <p:nvPr/>
        </p:nvSpPr>
        <p:spPr>
          <a:xfrm>
            <a:off x="605571" y="1484784"/>
            <a:ext cx="10805160" cy="70788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b="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800" dirty="0">
                <a:solidFill>
                  <a:srgbClr val="E58C09"/>
                </a:solidFill>
              </a:rPr>
              <a:t>3. Liste des 10 départements où le prix du mètre carré est le plus élevé.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E6877D06-2F79-4343-B5E5-B9CE17ED4A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9496" y="2158012"/>
            <a:ext cx="4919898" cy="2981202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A1A85296-9AE2-4A43-A61D-CEAA1B45A3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8128" y="3017622"/>
            <a:ext cx="2456901" cy="2121592"/>
          </a:xfrm>
          <a:prstGeom prst="rect">
            <a:avLst/>
          </a:prstGeom>
        </p:spPr>
      </p:pic>
      <p:sp>
        <p:nvSpPr>
          <p:cNvPr id="15" name="Titre 3">
            <a:extLst>
              <a:ext uri="{FF2B5EF4-FFF2-40B4-BE49-F238E27FC236}">
                <a16:creationId xmlns:a16="http://schemas.microsoft.com/office/drawing/2014/main" id="{6B14E2E0-BFB7-471D-873B-EA2EF936B52F}"/>
              </a:ext>
            </a:extLst>
          </p:cNvPr>
          <p:cNvSpPr txBox="1">
            <a:spLocks/>
          </p:cNvSpPr>
          <p:nvPr/>
        </p:nvSpPr>
        <p:spPr>
          <a:xfrm>
            <a:off x="527310" y="5385410"/>
            <a:ext cx="10805160" cy="70788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b="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800" dirty="0">
                <a:solidFill>
                  <a:srgbClr val="E58C09"/>
                </a:solidFill>
              </a:rPr>
              <a:t>4. Prix moyen du mètre carré d’une maison en Île-de-France.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F0B706DD-856F-4570-8326-FCB14838BDAB}"/>
              </a:ext>
            </a:extLst>
          </p:cNvPr>
          <p:cNvSpPr txBox="1"/>
          <p:nvPr/>
        </p:nvSpPr>
        <p:spPr>
          <a:xfrm>
            <a:off x="2063552" y="5826750"/>
            <a:ext cx="24482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latin typeface="Calibri" panose="020F0502020204030204" pitchFamily="34" charset="0"/>
                <a:cs typeface="Calibri" panose="020F0502020204030204" pitchFamily="34" charset="0"/>
              </a:rPr>
              <a:t>3 836,99 € / m2</a:t>
            </a:r>
          </a:p>
        </p:txBody>
      </p:sp>
      <p:sp>
        <p:nvSpPr>
          <p:cNvPr id="20" name="Flèche : droite 19">
            <a:extLst>
              <a:ext uri="{FF2B5EF4-FFF2-40B4-BE49-F238E27FC236}">
                <a16:creationId xmlns:a16="http://schemas.microsoft.com/office/drawing/2014/main" id="{9ACB6F10-ADEC-42A0-8099-5B0E1150AC89}"/>
              </a:ext>
            </a:extLst>
          </p:cNvPr>
          <p:cNvSpPr/>
          <p:nvPr/>
        </p:nvSpPr>
        <p:spPr>
          <a:xfrm>
            <a:off x="1631504" y="5949280"/>
            <a:ext cx="332660" cy="1682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571666A4-BC38-4843-B2AF-16384A5BF3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03483" y="476672"/>
            <a:ext cx="743776" cy="749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7787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C8287F1B-3E25-4481-B199-24E6AD18DC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384" y="661081"/>
            <a:ext cx="10805160" cy="707886"/>
          </a:xfrm>
        </p:spPr>
        <p:txBody>
          <a:bodyPr rtlCol="0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43467B"/>
              </a:buClr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kumimoji="0" lang="fr-FR" sz="3200" b="1" i="0" u="none" strike="noStrike" kern="1200" cap="none" spc="0" normalizeH="0" baseline="0" noProof="0" dirty="0">
                <a:ln>
                  <a:noFill/>
                </a:ln>
                <a:solidFill>
                  <a:srgbClr val="43467B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Analyse des résultats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101D4ADB-79CE-478E-8FBE-53E59DEC96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fr-FR" smtClean="0"/>
              <a:pPr rtl="0"/>
              <a:t>5</a:t>
            </a:fld>
            <a:endParaRPr lang="fr-FR" dirty="0"/>
          </a:p>
        </p:txBody>
      </p:sp>
      <p:sp>
        <p:nvSpPr>
          <p:cNvPr id="5" name="Espace réservé du texte 119">
            <a:extLst>
              <a:ext uri="{FF2B5EF4-FFF2-40B4-BE49-F238E27FC236}">
                <a16:creationId xmlns:a16="http://schemas.microsoft.com/office/drawing/2014/main" id="{A8F5C4E3-6105-466B-A340-80D73DB227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>
            <a:off x="693060" y="6641305"/>
            <a:ext cx="173736" cy="152400"/>
          </a:xfrm>
          <a:prstGeom prst="rect">
            <a:avLst/>
          </a:prstGeom>
          <a:solidFill>
            <a:schemeClr val="accent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45720" tIns="45720" rIns="45720" bIns="45720" rtlCol="0">
            <a:normAutofit fontScale="250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2000" kern="1200">
                <a:solidFill>
                  <a:schemeClr val="tx1">
                    <a:alpha val="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endParaRPr lang="fr-FR" dirty="0"/>
          </a:p>
        </p:txBody>
      </p:sp>
      <p:sp>
        <p:nvSpPr>
          <p:cNvPr id="16" name="Titre 3">
            <a:extLst>
              <a:ext uri="{FF2B5EF4-FFF2-40B4-BE49-F238E27FC236}">
                <a16:creationId xmlns:a16="http://schemas.microsoft.com/office/drawing/2014/main" id="{E39DE9DB-B14C-4D1B-99A2-4C67D96DB40D}"/>
              </a:ext>
            </a:extLst>
          </p:cNvPr>
          <p:cNvSpPr txBox="1">
            <a:spLocks/>
          </p:cNvSpPr>
          <p:nvPr/>
        </p:nvSpPr>
        <p:spPr>
          <a:xfrm>
            <a:off x="628788" y="1412776"/>
            <a:ext cx="10805160" cy="70788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2500"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b="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800" dirty="0">
                <a:solidFill>
                  <a:srgbClr val="E58C09"/>
                </a:solidFill>
              </a:rPr>
              <a:t>5. Liste des 10 appartements les plus chers avec le département et le nombre de mètres carrés.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14149137-5A39-4B49-8793-D380DCCEFC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5480" y="2060848"/>
            <a:ext cx="4822354" cy="3133616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DEA2F698-FB4E-4A75-B49E-FB83F85C58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6080" y="2996952"/>
            <a:ext cx="3590855" cy="2152075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BD7F62F8-A91B-4F2A-8E0A-1281B80E38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9928" y="5206451"/>
            <a:ext cx="10906689" cy="755970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412E1E5C-E48F-4D4B-BDDF-B29FB3AB3EAC}"/>
              </a:ext>
            </a:extLst>
          </p:cNvPr>
          <p:cNvSpPr txBox="1"/>
          <p:nvPr/>
        </p:nvSpPr>
        <p:spPr>
          <a:xfrm>
            <a:off x="1919536" y="5877272"/>
            <a:ext cx="24482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latin typeface="Calibri" panose="020F0502020204030204" pitchFamily="34" charset="0"/>
                <a:cs typeface="Calibri" panose="020F0502020204030204" pitchFamily="34" charset="0"/>
              </a:rPr>
              <a:t>- 3,5%</a:t>
            </a:r>
          </a:p>
        </p:txBody>
      </p:sp>
      <p:sp>
        <p:nvSpPr>
          <p:cNvPr id="15" name="Flèche : droite 14">
            <a:extLst>
              <a:ext uri="{FF2B5EF4-FFF2-40B4-BE49-F238E27FC236}">
                <a16:creationId xmlns:a16="http://schemas.microsoft.com/office/drawing/2014/main" id="{A8CADFB3-6073-4E02-A9D2-AC3CD8338604}"/>
              </a:ext>
            </a:extLst>
          </p:cNvPr>
          <p:cNvSpPr/>
          <p:nvPr/>
        </p:nvSpPr>
        <p:spPr>
          <a:xfrm>
            <a:off x="1487488" y="5962421"/>
            <a:ext cx="332660" cy="1682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842DF02C-1FE6-4C38-83ED-9D9F47C350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56544" y="536486"/>
            <a:ext cx="743776" cy="749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8600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C8287F1B-3E25-4481-B199-24E6AD18DC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384" y="661081"/>
            <a:ext cx="10805160" cy="707886"/>
          </a:xfrm>
        </p:spPr>
        <p:txBody>
          <a:bodyPr rtlCol="0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43467B"/>
              </a:buClr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kumimoji="0" lang="fr-FR" sz="3200" b="1" i="0" u="none" strike="noStrike" kern="1200" cap="none" spc="0" normalizeH="0" baseline="0" noProof="0" dirty="0">
                <a:ln>
                  <a:noFill/>
                </a:ln>
                <a:solidFill>
                  <a:srgbClr val="43467B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Analyse des résultats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101D4ADB-79CE-478E-8FBE-53E59DEC96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fr-FR" smtClean="0"/>
              <a:pPr rtl="0"/>
              <a:t>6</a:t>
            </a:fld>
            <a:endParaRPr lang="fr-FR" dirty="0"/>
          </a:p>
        </p:txBody>
      </p:sp>
      <p:sp>
        <p:nvSpPr>
          <p:cNvPr id="5" name="Espace réservé du texte 119">
            <a:extLst>
              <a:ext uri="{FF2B5EF4-FFF2-40B4-BE49-F238E27FC236}">
                <a16:creationId xmlns:a16="http://schemas.microsoft.com/office/drawing/2014/main" id="{A8F5C4E3-6105-466B-A340-80D73DB227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>
            <a:off x="693060" y="6641305"/>
            <a:ext cx="173736" cy="152400"/>
          </a:xfrm>
          <a:prstGeom prst="rect">
            <a:avLst/>
          </a:prstGeom>
          <a:solidFill>
            <a:schemeClr val="accent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45720" tIns="45720" rIns="45720" bIns="45720" rtlCol="0">
            <a:normAutofit fontScale="250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2000" kern="1200">
                <a:solidFill>
                  <a:schemeClr val="tx1">
                    <a:alpha val="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endParaRPr lang="fr-FR" dirty="0"/>
          </a:p>
        </p:txBody>
      </p:sp>
      <p:sp>
        <p:nvSpPr>
          <p:cNvPr id="12" name="Titre 3">
            <a:extLst>
              <a:ext uri="{FF2B5EF4-FFF2-40B4-BE49-F238E27FC236}">
                <a16:creationId xmlns:a16="http://schemas.microsoft.com/office/drawing/2014/main" id="{AB1168C5-5C57-4653-B0D7-4693BE4439B5}"/>
              </a:ext>
            </a:extLst>
          </p:cNvPr>
          <p:cNvSpPr txBox="1">
            <a:spLocks/>
          </p:cNvSpPr>
          <p:nvPr/>
        </p:nvSpPr>
        <p:spPr>
          <a:xfrm>
            <a:off x="551274" y="1628800"/>
            <a:ext cx="10805160" cy="70788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 lnSpcReduction="2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b="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700" dirty="0">
                <a:solidFill>
                  <a:srgbClr val="E58C09"/>
                </a:solidFill>
              </a:rPr>
              <a:t>7. Liste des communes où le nombre de ventes a augmenté d'au moins 20% entre le premier et le second trimestre de 2020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981FCDC3-16EF-42FE-AB9C-B604CD0102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89283" y="548680"/>
            <a:ext cx="743776" cy="749873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6B262AFA-C1C8-4E44-BB04-0B95EBA6E6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3552" y="2705469"/>
            <a:ext cx="359695" cy="219475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B66FD450-185B-41AA-80C5-445306010774}"/>
              </a:ext>
            </a:extLst>
          </p:cNvPr>
          <p:cNvSpPr txBox="1"/>
          <p:nvPr/>
        </p:nvSpPr>
        <p:spPr>
          <a:xfrm>
            <a:off x="2495600" y="2636912"/>
            <a:ext cx="24482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latin typeface="Calibri" panose="020F0502020204030204" pitchFamily="34" charset="0"/>
                <a:cs typeface="Calibri" panose="020F0502020204030204" pitchFamily="34" charset="0"/>
              </a:rPr>
              <a:t>464 communes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3ACD6D35-21B4-450F-BD74-80B1CBF0EF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3552" y="3392602"/>
            <a:ext cx="6019800" cy="225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9639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C8287F1B-3E25-4481-B199-24E6AD18DC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384" y="661081"/>
            <a:ext cx="10805160" cy="707886"/>
          </a:xfrm>
        </p:spPr>
        <p:txBody>
          <a:bodyPr rtlCol="0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43467B"/>
              </a:buClr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kumimoji="0" lang="fr-FR" sz="3200" b="1" i="0" u="none" strike="noStrike" kern="1200" cap="none" spc="0" normalizeH="0" baseline="0" noProof="0" dirty="0">
                <a:ln>
                  <a:noFill/>
                </a:ln>
                <a:solidFill>
                  <a:srgbClr val="43467B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Analyse des résultats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101D4ADB-79CE-478E-8FBE-53E59DEC96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fr-FR" smtClean="0"/>
              <a:pPr rtl="0"/>
              <a:t>7</a:t>
            </a:fld>
            <a:endParaRPr lang="fr-FR" dirty="0"/>
          </a:p>
        </p:txBody>
      </p:sp>
      <p:sp>
        <p:nvSpPr>
          <p:cNvPr id="5" name="Espace réservé du texte 119">
            <a:extLst>
              <a:ext uri="{FF2B5EF4-FFF2-40B4-BE49-F238E27FC236}">
                <a16:creationId xmlns:a16="http://schemas.microsoft.com/office/drawing/2014/main" id="{A8F5C4E3-6105-466B-A340-80D73DB227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>
            <a:off x="693060" y="6641305"/>
            <a:ext cx="173736" cy="152400"/>
          </a:xfrm>
          <a:prstGeom prst="rect">
            <a:avLst/>
          </a:prstGeom>
          <a:solidFill>
            <a:schemeClr val="accent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45720" tIns="45720" rIns="45720" bIns="45720" rtlCol="0">
            <a:normAutofit fontScale="250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2000" kern="1200">
                <a:solidFill>
                  <a:schemeClr val="tx1">
                    <a:alpha val="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endParaRPr lang="fr-FR" dirty="0"/>
          </a:p>
        </p:txBody>
      </p:sp>
      <p:sp>
        <p:nvSpPr>
          <p:cNvPr id="12" name="Titre 3">
            <a:extLst>
              <a:ext uri="{FF2B5EF4-FFF2-40B4-BE49-F238E27FC236}">
                <a16:creationId xmlns:a16="http://schemas.microsoft.com/office/drawing/2014/main" id="{AB1168C5-5C57-4653-B0D7-4693BE4439B5}"/>
              </a:ext>
            </a:extLst>
          </p:cNvPr>
          <p:cNvSpPr txBox="1">
            <a:spLocks/>
          </p:cNvSpPr>
          <p:nvPr/>
        </p:nvSpPr>
        <p:spPr>
          <a:xfrm>
            <a:off x="551274" y="2478917"/>
            <a:ext cx="10805160" cy="70788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 lnSpcReduction="2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b="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700" dirty="0">
                <a:solidFill>
                  <a:srgbClr val="E58C09"/>
                </a:solidFill>
              </a:rPr>
              <a:t>9. Les moyennes de valeurs foncières pour le top 3 des communes des départements 6, 13, 33, 59 et 69</a:t>
            </a:r>
          </a:p>
        </p:txBody>
      </p:sp>
      <p:sp>
        <p:nvSpPr>
          <p:cNvPr id="16" name="Titre 3">
            <a:extLst>
              <a:ext uri="{FF2B5EF4-FFF2-40B4-BE49-F238E27FC236}">
                <a16:creationId xmlns:a16="http://schemas.microsoft.com/office/drawing/2014/main" id="{E39DE9DB-B14C-4D1B-99A2-4C67D96DB40D}"/>
              </a:ext>
            </a:extLst>
          </p:cNvPr>
          <p:cNvSpPr txBox="1">
            <a:spLocks/>
          </p:cNvSpPr>
          <p:nvPr/>
        </p:nvSpPr>
        <p:spPr>
          <a:xfrm>
            <a:off x="557493" y="1288395"/>
            <a:ext cx="10805160" cy="70788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2500" lnSpcReduction="2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b="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800" dirty="0">
                <a:solidFill>
                  <a:srgbClr val="E58C09"/>
                </a:solidFill>
              </a:rPr>
              <a:t>8. Différence en pourcentage du prix au mètre carré entre un appartement de 2 pièces et un appartement de 3 pièces.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247EAF4A-7EF9-4E67-8DCF-0B7B63BFFF57}"/>
              </a:ext>
            </a:extLst>
          </p:cNvPr>
          <p:cNvSpPr txBox="1"/>
          <p:nvPr/>
        </p:nvSpPr>
        <p:spPr>
          <a:xfrm>
            <a:off x="1919536" y="1943396"/>
            <a:ext cx="24482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latin typeface="Calibri" panose="020F0502020204030204" pitchFamily="34" charset="0"/>
                <a:cs typeface="Calibri" panose="020F0502020204030204" pitchFamily="34" charset="0"/>
              </a:rPr>
              <a:t>12,61 %</a:t>
            </a:r>
          </a:p>
        </p:txBody>
      </p:sp>
      <p:sp>
        <p:nvSpPr>
          <p:cNvPr id="19" name="Flèche : droite 18">
            <a:extLst>
              <a:ext uri="{FF2B5EF4-FFF2-40B4-BE49-F238E27FC236}">
                <a16:creationId xmlns:a16="http://schemas.microsoft.com/office/drawing/2014/main" id="{80F6BFEA-B9A9-4696-9543-C4F75527A8C5}"/>
              </a:ext>
            </a:extLst>
          </p:cNvPr>
          <p:cNvSpPr/>
          <p:nvPr/>
        </p:nvSpPr>
        <p:spPr>
          <a:xfrm>
            <a:off x="1487488" y="2028545"/>
            <a:ext cx="332660" cy="1682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6551A47F-3A73-48F4-A36D-A720FF702C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9496" y="3185422"/>
            <a:ext cx="4622308" cy="3473909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05C7528D-D09B-480A-86C4-ECB7CC5E98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3526" y="3674417"/>
            <a:ext cx="3594564" cy="2913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1781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C8287F1B-3E25-4481-B199-24E6AD18DC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281" y="565400"/>
            <a:ext cx="10805160" cy="707886"/>
          </a:xfrm>
        </p:spPr>
        <p:txBody>
          <a:bodyPr rtlCol="0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43467B"/>
              </a:buClr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kumimoji="0" lang="fr-FR" sz="2800" b="1" i="0" u="none" strike="noStrike" kern="1200" cap="none" spc="0" normalizeH="0" baseline="0" noProof="0" dirty="0">
                <a:ln>
                  <a:noFill/>
                </a:ln>
                <a:solidFill>
                  <a:srgbClr val="1D9BA1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Démarche de création de la base de données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101D4ADB-79CE-478E-8FBE-53E59DEC96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fr-FR" smtClean="0"/>
              <a:pPr rtl="0"/>
              <a:t>8</a:t>
            </a:fld>
            <a:endParaRPr lang="fr-FR" dirty="0"/>
          </a:p>
        </p:txBody>
      </p:sp>
      <p:sp>
        <p:nvSpPr>
          <p:cNvPr id="5" name="Espace réservé du texte 119">
            <a:extLst>
              <a:ext uri="{FF2B5EF4-FFF2-40B4-BE49-F238E27FC236}">
                <a16:creationId xmlns:a16="http://schemas.microsoft.com/office/drawing/2014/main" id="{A8F5C4E3-6105-466B-A340-80D73DB227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>
            <a:off x="693060" y="6641305"/>
            <a:ext cx="173736" cy="152400"/>
          </a:xfrm>
          <a:prstGeom prst="rect">
            <a:avLst/>
          </a:prstGeom>
          <a:solidFill>
            <a:schemeClr val="accent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45720" tIns="45720" rIns="45720" bIns="45720" rtlCol="0">
            <a:normAutofit fontScale="250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2000" kern="1200">
                <a:solidFill>
                  <a:schemeClr val="tx1">
                    <a:alpha val="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endParaRPr lang="fr-FR" dirty="0"/>
          </a:p>
        </p:txBody>
      </p:sp>
      <p:sp>
        <p:nvSpPr>
          <p:cNvPr id="16" name="Titre 3">
            <a:extLst>
              <a:ext uri="{FF2B5EF4-FFF2-40B4-BE49-F238E27FC236}">
                <a16:creationId xmlns:a16="http://schemas.microsoft.com/office/drawing/2014/main" id="{E39DE9DB-B14C-4D1B-99A2-4C67D96DB40D}"/>
              </a:ext>
            </a:extLst>
          </p:cNvPr>
          <p:cNvSpPr txBox="1">
            <a:spLocks/>
          </p:cNvSpPr>
          <p:nvPr/>
        </p:nvSpPr>
        <p:spPr>
          <a:xfrm>
            <a:off x="557493" y="1288395"/>
            <a:ext cx="10805160" cy="70788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b="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800" dirty="0">
                <a:solidFill>
                  <a:srgbClr val="E58C09"/>
                </a:solidFill>
              </a:rPr>
              <a:t>1. Etude du tableau de donnees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1EF729B4-9BEE-4A16-AAC0-18CD31EDDA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79441" y="396709"/>
            <a:ext cx="663331" cy="670066"/>
          </a:xfrm>
          <a:prstGeom prst="rect">
            <a:avLst/>
          </a:prstGeom>
        </p:spPr>
      </p:pic>
      <p:sp>
        <p:nvSpPr>
          <p:cNvPr id="15" name="Titre 3">
            <a:extLst>
              <a:ext uri="{FF2B5EF4-FFF2-40B4-BE49-F238E27FC236}">
                <a16:creationId xmlns:a16="http://schemas.microsoft.com/office/drawing/2014/main" id="{F957F9A3-22B1-4738-A15A-389ED3504BB0}"/>
              </a:ext>
            </a:extLst>
          </p:cNvPr>
          <p:cNvSpPr txBox="1">
            <a:spLocks/>
          </p:cNvSpPr>
          <p:nvPr/>
        </p:nvSpPr>
        <p:spPr>
          <a:xfrm>
            <a:off x="557493" y="2780928"/>
            <a:ext cx="10805160" cy="70788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b="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800" dirty="0">
                <a:solidFill>
                  <a:srgbClr val="E58C09"/>
                </a:solidFill>
              </a:rPr>
              <a:t>2. ELABORATION DU DICTIONNAIRE DE DONNEES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F564D5E4-8BFD-47F9-99F9-1D4894FDD1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796" y="3429000"/>
            <a:ext cx="8724900" cy="2409825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B86FBAA0-650B-4C9C-8439-B5F115437A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3432" y="1776806"/>
            <a:ext cx="359695" cy="219475"/>
          </a:xfrm>
          <a:prstGeom prst="rect">
            <a:avLst/>
          </a:prstGeom>
        </p:spPr>
      </p:pic>
      <p:sp>
        <p:nvSpPr>
          <p:cNvPr id="20" name="ZoneTexte 19">
            <a:extLst>
              <a:ext uri="{FF2B5EF4-FFF2-40B4-BE49-F238E27FC236}">
                <a16:creationId xmlns:a16="http://schemas.microsoft.com/office/drawing/2014/main" id="{5F39A970-04A4-499E-B661-4C4E311E2C75}"/>
              </a:ext>
            </a:extLst>
          </p:cNvPr>
          <p:cNvSpPr txBox="1"/>
          <p:nvPr/>
        </p:nvSpPr>
        <p:spPr>
          <a:xfrm>
            <a:off x="1559496" y="1717266"/>
            <a:ext cx="56886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latin typeface="Calibri" panose="020F0502020204030204" pitchFamily="34" charset="0"/>
                <a:cs typeface="Calibri" panose="020F0502020204030204" pitchFamily="34" charset="0"/>
              </a:rPr>
              <a:t>Élimination des colonnes vides</a:t>
            </a:r>
          </a:p>
          <a:p>
            <a:r>
              <a:rPr lang="fr-FR" sz="1600" dirty="0">
                <a:latin typeface="Calibri" panose="020F0502020204030204" pitchFamily="34" charset="0"/>
                <a:cs typeface="Calibri" panose="020F0502020204030204" pitchFamily="34" charset="0"/>
              </a:rPr>
              <a:t>Elimination des colonnes inutiles à l’analyse demandée</a:t>
            </a:r>
          </a:p>
          <a:p>
            <a:r>
              <a:rPr lang="fr-FR" sz="1600" dirty="0">
                <a:latin typeface="Calibri" panose="020F0502020204030204" pitchFamily="34" charset="0"/>
                <a:cs typeface="Calibri" panose="020F0502020204030204" pitchFamily="34" charset="0"/>
              </a:rPr>
              <a:t>Etudes des types et longueurs des valeurs</a:t>
            </a:r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20D0B2F6-D7F9-44D7-B7F1-CCAE6FB70D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3432" y="2052796"/>
            <a:ext cx="359695" cy="219475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99080B06-483E-4BC2-BA71-A281AE5746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3432" y="2293138"/>
            <a:ext cx="359695" cy="219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003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69A02CAE-7254-44D4-8F06-E31FBD9A07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4FAB73BC-B049-4115-A692-8D63A059BFB8}" type="slidenum">
              <a:rPr lang="fr-FR" noProof="0" smtClean="0"/>
              <a:pPr rtl="0"/>
              <a:t>9</a:t>
            </a:fld>
            <a:endParaRPr lang="fr-FR" noProof="0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5003C182-0E6F-4F4C-AA25-5694291F94CF}"/>
              </a:ext>
            </a:extLst>
          </p:cNvPr>
          <p:cNvSpPr txBox="1">
            <a:spLocks/>
          </p:cNvSpPr>
          <p:nvPr/>
        </p:nvSpPr>
        <p:spPr>
          <a:xfrm>
            <a:off x="693420" y="548680"/>
            <a:ext cx="10805160" cy="70788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b="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43467B"/>
              </a:buClr>
              <a:buSzPct val="100000"/>
              <a:buFont typeface="Arial" panose="020B0604020202020204" pitchFamily="34" charset="0"/>
              <a:buNone/>
              <a:defRPr/>
            </a:pPr>
            <a:r>
              <a:rPr lang="fr-FR" sz="2800" b="1" cap="none" spc="0" dirty="0">
                <a:solidFill>
                  <a:srgbClr val="1D9BA1"/>
                </a:solidFill>
                <a:latin typeface="Tw Cen MT"/>
                <a:ea typeface="+mn-ea"/>
                <a:cs typeface="+mn-cs"/>
              </a:rPr>
              <a:t>Démarche de création de la base de données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F51D9D0F-549F-4DE4-BCE6-6BF1FF379E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66617" y="471599"/>
            <a:ext cx="664522" cy="670618"/>
          </a:xfrm>
          <a:prstGeom prst="rect">
            <a:avLst/>
          </a:prstGeom>
        </p:spPr>
      </p:pic>
      <p:sp>
        <p:nvSpPr>
          <p:cNvPr id="6" name="Titre 3">
            <a:extLst>
              <a:ext uri="{FF2B5EF4-FFF2-40B4-BE49-F238E27FC236}">
                <a16:creationId xmlns:a16="http://schemas.microsoft.com/office/drawing/2014/main" id="{1A2CB17B-89D2-4EB2-B4F3-115966A72C92}"/>
              </a:ext>
            </a:extLst>
          </p:cNvPr>
          <p:cNvSpPr txBox="1">
            <a:spLocks/>
          </p:cNvSpPr>
          <p:nvPr/>
        </p:nvSpPr>
        <p:spPr>
          <a:xfrm>
            <a:off x="685141" y="1678081"/>
            <a:ext cx="10805160" cy="70788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b="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800" dirty="0">
                <a:solidFill>
                  <a:srgbClr val="E58C09"/>
                </a:solidFill>
              </a:rPr>
              <a:t>3. Elaboration du modele conceptuel de donnees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72872F20-9A5A-4201-88FA-5640843AAD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5600" y="2733880"/>
            <a:ext cx="6108721" cy="1847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94017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odernClassicBlock-3">
  <a:themeElements>
    <a:clrScheme name="MSFT_ELT_ModernClassicBlock_03">
      <a:dk1>
        <a:sysClr val="windowText" lastClr="000000"/>
      </a:dk1>
      <a:lt1>
        <a:sysClr val="window" lastClr="FFFFFF"/>
      </a:lt1>
      <a:dk2>
        <a:srgbClr val="43467B"/>
      </a:dk2>
      <a:lt2>
        <a:srgbClr val="DFE3E5"/>
      </a:lt2>
      <a:accent1>
        <a:srgbClr val="43467B"/>
      </a:accent1>
      <a:accent2>
        <a:srgbClr val="E58C09"/>
      </a:accent2>
      <a:accent3>
        <a:srgbClr val="2683C6"/>
      </a:accent3>
      <a:accent4>
        <a:srgbClr val="EEC621"/>
      </a:accent4>
      <a:accent5>
        <a:srgbClr val="1D9BA1"/>
      </a:accent5>
      <a:accent6>
        <a:srgbClr val="87175F"/>
      </a:accent6>
      <a:hlink>
        <a:srgbClr val="0070C0"/>
      </a:hlink>
      <a:folHlink>
        <a:srgbClr val="C00000"/>
      </a:folHlink>
    </a:clrScheme>
    <a:fontScheme name="MSFT_ELT_ModernClassicBlock_03">
      <a:majorFont>
        <a:latin typeface="Tw Cen MT Condensed"/>
        <a:ea typeface=""/>
        <a:cs typeface=""/>
      </a:majorFont>
      <a:minorFont>
        <a:latin typeface="Tw Cen MT"/>
        <a:ea typeface=""/>
        <a:cs typeface="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2569951_TF89082059.potx" id="{487112FC-571E-4B6D-9271-7DA22953CFA9}" vid="{A9D1E965-6D2D-4991-8531-A5ABCF8E25F1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f9fc9171bb41dc08635275f351de8590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29387215989a890c06011de04edfe97d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9BFCA5F6-1A5A-4D78-BDE2-C793B61E0E1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106BD98-E608-40A1-98A8-93D5976215C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A86D9CC-0D9D-4BFE-B3F3-26F480BF8C8A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Présentation classique et moderne à la fois</Template>
  <TotalTime>560</TotalTime>
  <Words>568</Words>
  <Application>Microsoft Office PowerPoint</Application>
  <PresentationFormat>Grand écran</PresentationFormat>
  <Paragraphs>94</Paragraphs>
  <Slides>21</Slides>
  <Notes>8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21</vt:i4>
      </vt:variant>
    </vt:vector>
  </HeadingPairs>
  <TitlesOfParts>
    <vt:vector size="27" baseType="lpstr">
      <vt:lpstr>Arial</vt:lpstr>
      <vt:lpstr>Calibri</vt:lpstr>
      <vt:lpstr>Tw Cen MT</vt:lpstr>
      <vt:lpstr>Tw Cen MT Condensed</vt:lpstr>
      <vt:lpstr>Wingdings 3</vt:lpstr>
      <vt:lpstr>ModernClassicBlock-3</vt:lpstr>
      <vt:lpstr>CréeR et utiliseR une base de données immobilière avec SQL</vt:lpstr>
      <vt:lpstr>Présentation PowerPoint</vt:lpstr>
      <vt:lpstr>Analyse des résultats</vt:lpstr>
      <vt:lpstr>Analyse des résultats</vt:lpstr>
      <vt:lpstr>Analyse des résultats</vt:lpstr>
      <vt:lpstr>Analyse des résultats</vt:lpstr>
      <vt:lpstr>Analyse des résultats</vt:lpstr>
      <vt:lpstr>Démarche de création de la base de données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 P3 </dc:title>
  <dc:creator>carlsanche@yahoo.fr</dc:creator>
  <cp:lastModifiedBy>carlsanche@yahoo.fr</cp:lastModifiedBy>
  <cp:revision>49</cp:revision>
  <dcterms:created xsi:type="dcterms:W3CDTF">2021-12-02T16:34:21Z</dcterms:created>
  <dcterms:modified xsi:type="dcterms:W3CDTF">2022-06-21T19:21:56Z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